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60" r:id="rId3"/>
    <p:sldId id="345" r:id="rId4"/>
    <p:sldId id="344" r:id="rId5"/>
    <p:sldId id="342" r:id="rId6"/>
    <p:sldId id="343" r:id="rId7"/>
    <p:sldId id="271" r:id="rId8"/>
    <p:sldId id="274" r:id="rId9"/>
    <p:sldId id="346" r:id="rId10"/>
    <p:sldId id="347" r:id="rId11"/>
    <p:sldId id="273" r:id="rId12"/>
    <p:sldId id="348" r:id="rId13"/>
    <p:sldId id="357" r:id="rId14"/>
    <p:sldId id="278" r:id="rId15"/>
    <p:sldId id="349" r:id="rId16"/>
    <p:sldId id="350" r:id="rId17"/>
    <p:sldId id="351" r:id="rId18"/>
    <p:sldId id="352" r:id="rId19"/>
    <p:sldId id="353" r:id="rId20"/>
    <p:sldId id="354" r:id="rId21"/>
    <p:sldId id="356" r:id="rId22"/>
    <p:sldId id="282" r:id="rId23"/>
    <p:sldId id="305" r:id="rId24"/>
    <p:sldId id="262" r:id="rId25"/>
    <p:sldId id="266" r:id="rId26"/>
    <p:sldId id="358" r:id="rId27"/>
    <p:sldId id="316"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5C54C-17C7-4EC2-9798-FB2D72EAB1E3}" v="1" dt="2021-10-07T16:12:23.040"/>
    <p1510:client id="{55E3FFBB-4D59-44E9-AC8E-EA6F22FEA166}" v="2" dt="2021-10-07T16:08:45.133"/>
    <p1510:client id="{8933E6A0-F192-4F62-AC3C-4618F90C33A2}" v="15" dt="2021-10-07T17:12:30.505"/>
  </p1510:revLst>
</p1510:revInfo>
</file>

<file path=ppt/tableStyles.xml><?xml version="1.0" encoding="utf-8"?>
<a:tblStyleLst xmlns:a="http://schemas.openxmlformats.org/drawingml/2006/main" def="{6BD85141-F8A3-43C0-9F2F-2A360CE5EE8C}">
  <a:tblStyle styleId="{6BD85141-F8A3-43C0-9F2F-2A360CE5EE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60"/>
  </p:normalViewPr>
  <p:slideViewPr>
    <p:cSldViewPr snapToGrid="0">
      <p:cViewPr varScale="1">
        <p:scale>
          <a:sx n="97" d="100"/>
          <a:sy n="97"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We will be presenting our project idea, </a:t>
            </a:r>
            <a:r>
              <a:rPr lang="en-US" dirty="0" err="1"/>
              <a:t>Petbook</a:t>
            </a:r>
            <a:r>
              <a:rPr lang="en-US" dirty="0"/>
              <a:t> : destination for pet lovers.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85d32b42a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85d32b42a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also add a post for adoption. Our app provides a guide and caring tips for pets for pet owners.</a:t>
            </a:r>
            <a:endParaRPr/>
          </a:p>
        </p:txBody>
      </p:sp>
    </p:spTree>
    <p:extLst>
      <p:ext uri="{BB962C8B-B14F-4D97-AF65-F5344CB8AC3E}">
        <p14:creationId xmlns:p14="http://schemas.microsoft.com/office/powerpoint/2010/main" val="94151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85f35364b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85f35364b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Petbook</a:t>
            </a:r>
            <a:r>
              <a:rPr lang="en-US" dirty="0"/>
              <a:t> is one stop solution for all the needs of pet owners while other apps in the market provide only one of the functionality.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85f35364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85f35364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Advanced features in our app include: augmented reality visuals for users to experience the pet in real time. With reverse image search, they can easily filter out their desired pets and with pet news they can take care of them.</a:t>
            </a:r>
            <a:endParaRPr/>
          </a:p>
        </p:txBody>
      </p:sp>
    </p:spTree>
    <p:extLst>
      <p:ext uri="{BB962C8B-B14F-4D97-AF65-F5344CB8AC3E}">
        <p14:creationId xmlns:p14="http://schemas.microsoft.com/office/powerpoint/2010/main" val="35293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Coming to the app architecture, login and signup screen are top level activities and displaying the detailed information about selected pets is our detailed level activity. The other activities which include list of breeds, profile, guide, pet care </a:t>
            </a:r>
            <a:r>
              <a:rPr lang="en-US" dirty="0" err="1"/>
              <a:t>etc</a:t>
            </a:r>
            <a:r>
              <a:rPr lang="en-US" dirty="0"/>
              <a:t> are category level activities.</a:t>
            </a:r>
            <a:endParaRPr/>
          </a:p>
        </p:txBody>
      </p:sp>
    </p:spTree>
    <p:extLst>
      <p:ext uri="{BB962C8B-B14F-4D97-AF65-F5344CB8AC3E}">
        <p14:creationId xmlns:p14="http://schemas.microsoft.com/office/powerpoint/2010/main" val="306282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60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90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84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95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37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7a49eac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7a49eac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main idea is to make pet care and adoption/ buying hassle free.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00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178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85f12af023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85f12af02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how our user flow looks like: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8618ee34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8618ee34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5f12af02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5f12af0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introduce our team: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5d32b42a5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5d32b42a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8618ee34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8618ee34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85d32b42a5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85d32b42a5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don’t have a lot of options and are unaware of the trustworthy sources. Store proprietors sell pets at exorbitant prices that are not negotiable.</a:t>
            </a:r>
            <a:endParaRPr dirty="0"/>
          </a:p>
        </p:txBody>
      </p:sp>
    </p:spTree>
    <p:extLst>
      <p:ext uri="{BB962C8B-B14F-4D97-AF65-F5344CB8AC3E}">
        <p14:creationId xmlns:p14="http://schemas.microsoft.com/office/powerpoint/2010/main" val="3659541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there is no way to find trustworthy people with experience for pet adoption.</a:t>
            </a:r>
            <a:endParaRPr dirty="0"/>
          </a:p>
        </p:txBody>
      </p:sp>
    </p:spTree>
    <p:extLst>
      <p:ext uri="{BB962C8B-B14F-4D97-AF65-F5344CB8AC3E}">
        <p14:creationId xmlns:p14="http://schemas.microsoft.com/office/powerpoint/2010/main" val="307849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Pets often go missing and are difficult to locate.</a:t>
            </a:r>
            <a:endParaRPr dirty="0"/>
          </a:p>
        </p:txBody>
      </p:sp>
    </p:spTree>
    <p:extLst>
      <p:ext uri="{BB962C8B-B14F-4D97-AF65-F5344CB8AC3E}">
        <p14:creationId xmlns:p14="http://schemas.microsoft.com/office/powerpoint/2010/main" val="163232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People find a wandering pet and don’t know whom to approach.</a:t>
            </a:r>
            <a:endParaRPr dirty="0"/>
          </a:p>
        </p:txBody>
      </p:sp>
    </p:spTree>
    <p:extLst>
      <p:ext uri="{BB962C8B-B14F-4D97-AF65-F5344CB8AC3E}">
        <p14:creationId xmlns:p14="http://schemas.microsoft.com/office/powerpoint/2010/main" val="398653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5d32b42a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5d32b42a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Pet owners are oblivious to their pet’s needs.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85d32b42a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85d32b42a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app provides solution for all these problem at the tap of your finger.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85d32b42a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85d32b42a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can buy or adopt a pet, can search for a lost pet and report a lost pet if found. </a:t>
            </a:r>
            <a:endParaRPr/>
          </a:p>
        </p:txBody>
      </p:sp>
    </p:spTree>
    <p:extLst>
      <p:ext uri="{BB962C8B-B14F-4D97-AF65-F5344CB8AC3E}">
        <p14:creationId xmlns:p14="http://schemas.microsoft.com/office/powerpoint/2010/main" val="230321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596344" y="771884"/>
            <a:ext cx="4608600" cy="1022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a:endParaRPr/>
          </a:p>
        </p:txBody>
      </p:sp>
      <p:sp>
        <p:nvSpPr>
          <p:cNvPr id="114" name="Google Shape;114;p16"/>
          <p:cNvSpPr txBox="1"/>
          <p:nvPr/>
        </p:nvSpPr>
        <p:spPr>
          <a:xfrm>
            <a:off x="619275" y="3521700"/>
            <a:ext cx="3654900" cy="1047000"/>
          </a:xfrm>
          <a:prstGeom prst="rect">
            <a:avLst/>
          </a:prstGeom>
          <a:noFill/>
          <a:ln>
            <a:noFill/>
          </a:ln>
        </p:spPr>
        <p:txBody>
          <a:bodyPr spcFirstLastPara="1" wrap="square" lIns="91425" tIns="72000" rIns="91425" bIns="0" anchor="t" anchorCtr="0">
            <a:noAutofit/>
          </a:bodyPr>
          <a:lstStyle/>
          <a:p>
            <a:pPr marL="0" marR="0" lvl="0" indent="0" algn="l" rtl="0">
              <a:spcBef>
                <a:spcPts val="300"/>
              </a:spcBef>
              <a:spcAft>
                <a:spcPts val="0"/>
              </a:spcAft>
              <a:buNone/>
            </a:pPr>
            <a:r>
              <a:rPr lang="en" sz="1200" b="1">
                <a:solidFill>
                  <a:schemeClr val="accent2"/>
                </a:solidFill>
                <a:latin typeface="Montserrat"/>
                <a:ea typeface="Montserrat"/>
                <a:cs typeface="Montserrat"/>
                <a:sym typeface="Montserrat"/>
              </a:rPr>
              <a:t>CREDITS</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This presentation template was created by </a:t>
            </a:r>
            <a:r>
              <a:rPr lang="en" sz="1200" b="1">
                <a:solidFill>
                  <a:schemeClr val="accent2"/>
                </a:solidFill>
                <a:latin typeface="Montserrat"/>
                <a:ea typeface="Montserrat"/>
                <a:cs typeface="Montserrat"/>
                <a:sym typeface="Montserrat"/>
              </a:rPr>
              <a:t>Slidesgo</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including icons by </a:t>
            </a:r>
            <a:r>
              <a:rPr lang="en" sz="1200" b="1">
                <a:solidFill>
                  <a:schemeClr val="accent2"/>
                </a:solidFill>
                <a:latin typeface="Montserrat"/>
                <a:ea typeface="Montserrat"/>
                <a:cs typeface="Montserrat"/>
                <a:sym typeface="Montserrat"/>
              </a:rPr>
              <a:t>Flaticon</a:t>
            </a:r>
            <a:r>
              <a:rPr lang="en" sz="1200">
                <a:solidFill>
                  <a:schemeClr val="accent2"/>
                </a:solidFill>
                <a:latin typeface="Montserrat Medium"/>
                <a:ea typeface="Montserrat Medium"/>
                <a:cs typeface="Montserrat Medium"/>
                <a:sym typeface="Montserrat Medium"/>
              </a:rPr>
              <a:t>,</a:t>
            </a:r>
            <a:r>
              <a:rPr lang="en" sz="1200">
                <a:solidFill>
                  <a:schemeClr val="accent2"/>
                </a:solidFill>
                <a:latin typeface="Montserrat"/>
                <a:ea typeface="Montserrat"/>
                <a:cs typeface="Montserrat"/>
                <a:sym typeface="Montserrat"/>
              </a:rPr>
              <a:t> and infographics &amp; images by </a:t>
            </a:r>
            <a:r>
              <a:rPr lang="en" sz="1200" b="1">
                <a:solidFill>
                  <a:schemeClr val="accent2"/>
                </a:solidFill>
                <a:latin typeface="Montserrat"/>
                <a:ea typeface="Montserrat"/>
                <a:cs typeface="Montserrat"/>
                <a:sym typeface="Montserrat"/>
              </a:rPr>
              <a:t>Freepik </a:t>
            </a:r>
            <a:r>
              <a:rPr lang="en" sz="1200">
                <a:solidFill>
                  <a:schemeClr val="accent2"/>
                </a:solidFill>
                <a:latin typeface="Montserrat"/>
                <a:ea typeface="Montserrat"/>
                <a:cs typeface="Montserrat"/>
                <a:sym typeface="Montserrat"/>
              </a:rPr>
              <a:t>and illustrations by</a:t>
            </a:r>
            <a:r>
              <a:rPr lang="en" sz="1200">
                <a:solidFill>
                  <a:schemeClr val="accent2"/>
                </a:solidFill>
                <a:latin typeface="Montserrat Medium"/>
                <a:ea typeface="Montserrat Medium"/>
                <a:cs typeface="Montserrat Medium"/>
                <a:sym typeface="Montserrat Medium"/>
              </a:rPr>
              <a:t> </a:t>
            </a:r>
            <a:r>
              <a:rPr lang="en" sz="1200" b="1">
                <a:solidFill>
                  <a:schemeClr val="accent2"/>
                </a:solidFill>
                <a:latin typeface="Montserrat"/>
                <a:ea typeface="Montserrat"/>
                <a:cs typeface="Montserrat"/>
                <a:sym typeface="Montserrat"/>
              </a:rPr>
              <a:t>Stories</a:t>
            </a:r>
            <a:r>
              <a:rPr lang="en" sz="1200">
                <a:solidFill>
                  <a:schemeClr val="accent2"/>
                </a:solidFill>
                <a:latin typeface="Montserrat Medium"/>
                <a:ea typeface="Montserrat Medium"/>
                <a:cs typeface="Montserrat Medium"/>
                <a:sym typeface="Montserrat Medium"/>
              </a:rPr>
              <a:t>.</a:t>
            </a:r>
            <a:endParaRPr sz="1700">
              <a:solidFill>
                <a:schemeClr val="accent2"/>
              </a:solidFill>
              <a:latin typeface="Montserrat Medium"/>
              <a:ea typeface="Montserrat Medium"/>
              <a:cs typeface="Montserrat Medium"/>
              <a:sym typeface="Montserrat Medium"/>
            </a:endParaRPr>
          </a:p>
        </p:txBody>
      </p:sp>
      <p:sp>
        <p:nvSpPr>
          <p:cNvPr id="115" name="Google Shape;115;p16"/>
          <p:cNvSpPr/>
          <p:nvPr/>
        </p:nvSpPr>
        <p:spPr>
          <a:xfrm rot="519298">
            <a:off x="5303945" y="2112100"/>
            <a:ext cx="4806720" cy="4225984"/>
          </a:xfrm>
          <a:custGeom>
            <a:avLst/>
            <a:gdLst/>
            <a:ahLst/>
            <a:cxnLst/>
            <a:rect l="l" t="t" r="r" b="b"/>
            <a:pathLst>
              <a:path w="151325" h="138720" extrusionOk="0">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912763" y="-294525"/>
            <a:ext cx="3589075" cy="3021975"/>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8707813" y="5664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6833842" y="1608670"/>
            <a:ext cx="1749700" cy="1623825"/>
          </a:xfrm>
          <a:custGeom>
            <a:avLst/>
            <a:gdLst/>
            <a:ahLst/>
            <a:cxnLst/>
            <a:rect l="l" t="t" r="r" b="b"/>
            <a:pathLst>
              <a:path w="69988" h="64953" extrusionOk="0">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chemeClr val="accent3"/>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CUSTOM_4">
    <p:spTree>
      <p:nvGrpSpPr>
        <p:cNvPr id="1" name="Shape 129"/>
        <p:cNvGrpSpPr/>
        <p:nvPr/>
      </p:nvGrpSpPr>
      <p:grpSpPr>
        <a:xfrm>
          <a:off x="0" y="0"/>
          <a:ext cx="0" cy="0"/>
          <a:chOff x="0" y="0"/>
          <a:chExt cx="0" cy="0"/>
        </a:xfrm>
      </p:grpSpPr>
      <p:sp>
        <p:nvSpPr>
          <p:cNvPr id="130" name="Google Shape;130;p17"/>
          <p:cNvSpPr/>
          <p:nvPr/>
        </p:nvSpPr>
        <p:spPr>
          <a:xfrm>
            <a:off x="1855020" y="1616001"/>
            <a:ext cx="5433960" cy="2368697"/>
          </a:xfrm>
          <a:custGeom>
            <a:avLst/>
            <a:gdLst/>
            <a:ahLst/>
            <a:cxnLst/>
            <a:rect l="l" t="t" r="r" b="b"/>
            <a:pathLst>
              <a:path w="194122" h="84619" extrusionOk="0">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32" name="Google Shape;132;p17"/>
          <p:cNvSpPr txBox="1">
            <a:spLocks noGrp="1"/>
          </p:cNvSpPr>
          <p:nvPr>
            <p:ph type="sldNum" idx="12"/>
          </p:nvPr>
        </p:nvSpPr>
        <p:spPr>
          <a:xfrm flipH="1">
            <a:off x="141799" y="46244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33" name="Google Shape;133;p17"/>
          <p:cNvGrpSpPr/>
          <p:nvPr/>
        </p:nvGrpSpPr>
        <p:grpSpPr>
          <a:xfrm>
            <a:off x="95666" y="4171239"/>
            <a:ext cx="817388" cy="1087138"/>
            <a:chOff x="6377563" y="1659325"/>
            <a:chExt cx="1152225" cy="1532475"/>
          </a:xfrm>
        </p:grpSpPr>
        <p:sp>
          <p:nvSpPr>
            <p:cNvPr id="134" name="Google Shape;134;p17"/>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7"/>
          <p:cNvGrpSpPr/>
          <p:nvPr/>
        </p:nvGrpSpPr>
        <p:grpSpPr>
          <a:xfrm>
            <a:off x="-76198" y="3980752"/>
            <a:ext cx="608258" cy="1193779"/>
            <a:chOff x="7090388" y="1362675"/>
            <a:chExt cx="913575" cy="1793000"/>
          </a:xfrm>
        </p:grpSpPr>
        <p:sp>
          <p:nvSpPr>
            <p:cNvPr id="138" name="Google Shape;138;p17"/>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rot="10800000" flipH="1">
            <a:off x="6897063" y="3389527"/>
            <a:ext cx="2454725" cy="2075350"/>
            <a:chOff x="6981538" y="-300875"/>
            <a:chExt cx="2454725" cy="2075350"/>
          </a:xfrm>
        </p:grpSpPr>
        <p:sp>
          <p:nvSpPr>
            <p:cNvPr id="141" name="Google Shape;141;p17"/>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7"/>
          <p:cNvSpPr txBox="1">
            <a:spLocks noGrp="1"/>
          </p:cNvSpPr>
          <p:nvPr>
            <p:ph type="subTitle" idx="1"/>
          </p:nvPr>
        </p:nvSpPr>
        <p:spPr>
          <a:xfrm>
            <a:off x="2883300" y="2211131"/>
            <a:ext cx="3377400" cy="1183200"/>
          </a:xfrm>
          <a:prstGeom prst="rect">
            <a:avLst/>
          </a:prstGeom>
        </p:spPr>
        <p:txBody>
          <a:bodyPr spcFirstLastPara="1" wrap="square" lIns="91425" tIns="91425" rIns="91425" bIns="91425" anchor="ctr" anchorCtr="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solidFill>
          <a:schemeClr val="lt1"/>
        </a:solidFill>
        <a:effectLst/>
      </p:bgPr>
    </p:bg>
    <p:spTree>
      <p:nvGrpSpPr>
        <p:cNvPr id="1" name="Shape 158"/>
        <p:cNvGrpSpPr/>
        <p:nvPr/>
      </p:nvGrpSpPr>
      <p:grpSpPr>
        <a:xfrm>
          <a:off x="0" y="0"/>
          <a:ext cx="0" cy="0"/>
          <a:chOff x="0" y="0"/>
          <a:chExt cx="0" cy="0"/>
        </a:xfrm>
      </p:grpSpPr>
      <p:sp>
        <p:nvSpPr>
          <p:cNvPr id="159" name="Google Shape;159;p19"/>
          <p:cNvSpPr/>
          <p:nvPr/>
        </p:nvSpPr>
        <p:spPr>
          <a:xfrm rot="-5400000">
            <a:off x="-1863306" y="2265115"/>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1" name="Google Shape;161;p19"/>
          <p:cNvSpPr/>
          <p:nvPr/>
        </p:nvSpPr>
        <p:spPr>
          <a:xfrm rot="-1213025">
            <a:off x="7174966" y="433548"/>
            <a:ext cx="5459327" cy="5145149"/>
          </a:xfrm>
          <a:custGeom>
            <a:avLst/>
            <a:gdLst/>
            <a:ahLst/>
            <a:cxnLst/>
            <a:rect l="l" t="t" r="r" b="b"/>
            <a:pathLst>
              <a:path w="176320" h="166173" extrusionOk="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txBox="1">
            <a:spLocks noGrp="1"/>
          </p:cNvSpPr>
          <p:nvPr>
            <p:ph type="subTitle" idx="1"/>
          </p:nvPr>
        </p:nvSpPr>
        <p:spPr>
          <a:xfrm>
            <a:off x="4421795" y="1502600"/>
            <a:ext cx="3440700" cy="6447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163" name="Google Shape;163;p19"/>
          <p:cNvSpPr txBox="1">
            <a:spLocks noGrp="1"/>
          </p:cNvSpPr>
          <p:nvPr>
            <p:ph type="subTitle" idx="2"/>
          </p:nvPr>
        </p:nvSpPr>
        <p:spPr>
          <a:xfrm>
            <a:off x="4421795" y="259355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64" name="Google Shape;164;p19"/>
          <p:cNvSpPr txBox="1">
            <a:spLocks noGrp="1"/>
          </p:cNvSpPr>
          <p:nvPr>
            <p:ph type="subTitle" idx="3"/>
          </p:nvPr>
        </p:nvSpPr>
        <p:spPr>
          <a:xfrm>
            <a:off x="4421795" y="368450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65" name="Google Shape;165;p19"/>
          <p:cNvSpPr txBox="1">
            <a:spLocks noGrp="1"/>
          </p:cNvSpPr>
          <p:nvPr>
            <p:ph type="subTitle" idx="4"/>
          </p:nvPr>
        </p:nvSpPr>
        <p:spPr>
          <a:xfrm>
            <a:off x="1646905" y="1653580"/>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66" name="Google Shape;166;p19"/>
          <p:cNvSpPr txBox="1">
            <a:spLocks noGrp="1"/>
          </p:cNvSpPr>
          <p:nvPr>
            <p:ph type="subTitle" idx="5"/>
          </p:nvPr>
        </p:nvSpPr>
        <p:spPr>
          <a:xfrm>
            <a:off x="1646905" y="2710413"/>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167" name="Google Shape;167;p19"/>
          <p:cNvSpPr txBox="1">
            <a:spLocks noGrp="1"/>
          </p:cNvSpPr>
          <p:nvPr>
            <p:ph type="subTitle" idx="6"/>
          </p:nvPr>
        </p:nvSpPr>
        <p:spPr>
          <a:xfrm>
            <a:off x="1646905" y="3784152"/>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8">
  <p:cSld name="CUSTOM_13">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95" name="Google Shape;195;p25"/>
          <p:cNvSpPr/>
          <p:nvPr/>
        </p:nvSpPr>
        <p:spPr>
          <a:xfrm rot="-5033328">
            <a:off x="5726121" y="-1510411"/>
            <a:ext cx="5233712" cy="4453469"/>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rot="5875358">
            <a:off x="-2005558" y="1369695"/>
            <a:ext cx="5233775" cy="445352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8">
  <p:cSld name="CUSTOM_19">
    <p:spTree>
      <p:nvGrpSpPr>
        <p:cNvPr id="1" name="Shape 232"/>
        <p:cNvGrpSpPr/>
        <p:nvPr/>
      </p:nvGrpSpPr>
      <p:grpSpPr>
        <a:xfrm>
          <a:off x="0" y="0"/>
          <a:ext cx="0" cy="0"/>
          <a:chOff x="0" y="0"/>
          <a:chExt cx="0" cy="0"/>
        </a:xfrm>
      </p:grpSpPr>
      <p:sp>
        <p:nvSpPr>
          <p:cNvPr id="233" name="Google Shape;233;p32"/>
          <p:cNvSpPr/>
          <p:nvPr/>
        </p:nvSpPr>
        <p:spPr>
          <a:xfrm rot="-5320285" flipH="1">
            <a:off x="-2213136" y="-1585"/>
            <a:ext cx="4443570" cy="1955535"/>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txBox="1">
            <a:spLocks noGrp="1"/>
          </p:cNvSpPr>
          <p:nvPr>
            <p:ph type="title"/>
          </p:nvPr>
        </p:nvSpPr>
        <p:spPr>
          <a:xfrm>
            <a:off x="718400" y="346331"/>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35" name="Google Shape;235;p32"/>
          <p:cNvSpPr txBox="1">
            <a:spLocks noGrp="1"/>
          </p:cNvSpPr>
          <p:nvPr>
            <p:ph type="subTitle" idx="1"/>
          </p:nvPr>
        </p:nvSpPr>
        <p:spPr>
          <a:xfrm>
            <a:off x="1919100" y="3825908"/>
            <a:ext cx="5305800" cy="897000"/>
          </a:xfrm>
          <a:prstGeom prst="rect">
            <a:avLst/>
          </a:prstGeom>
          <a:noFill/>
        </p:spPr>
        <p:txBody>
          <a:bodyPr spcFirstLastPara="1" wrap="square" lIns="91425" tIns="91425" rIns="91425" bIns="91425" anchor="t" anchorCtr="0">
            <a:noAutofit/>
          </a:bodyPr>
          <a:lstStyle>
            <a:lvl1pPr lvl="0">
              <a:spcBef>
                <a:spcPts val="0"/>
              </a:spcBef>
              <a:spcAft>
                <a:spcPts val="0"/>
              </a:spcAft>
              <a:buNone/>
              <a:defRPr>
                <a:highlight>
                  <a:schemeClr val="lt1"/>
                </a:highlight>
              </a:defRPr>
            </a:lvl1pPr>
            <a:lvl2pPr lvl="1">
              <a:spcBef>
                <a:spcPts val="0"/>
              </a:spcBef>
              <a:spcAft>
                <a:spcPts val="0"/>
              </a:spcAft>
              <a:buNone/>
              <a:defRPr>
                <a:highlight>
                  <a:schemeClr val="lt1"/>
                </a:highlight>
              </a:defRPr>
            </a:lvl2pPr>
            <a:lvl3pPr lvl="2">
              <a:spcBef>
                <a:spcPts val="0"/>
              </a:spcBef>
              <a:spcAft>
                <a:spcPts val="0"/>
              </a:spcAft>
              <a:buNone/>
              <a:defRPr>
                <a:highlight>
                  <a:schemeClr val="lt1"/>
                </a:highlight>
              </a:defRPr>
            </a:lvl3pPr>
            <a:lvl4pPr lvl="3">
              <a:spcBef>
                <a:spcPts val="0"/>
              </a:spcBef>
              <a:spcAft>
                <a:spcPts val="0"/>
              </a:spcAft>
              <a:buNone/>
              <a:defRPr>
                <a:highlight>
                  <a:schemeClr val="lt1"/>
                </a:highlight>
              </a:defRPr>
            </a:lvl4pPr>
            <a:lvl5pPr lvl="4">
              <a:spcBef>
                <a:spcPts val="0"/>
              </a:spcBef>
              <a:spcAft>
                <a:spcPts val="0"/>
              </a:spcAft>
              <a:buNone/>
              <a:defRPr>
                <a:highlight>
                  <a:schemeClr val="lt1"/>
                </a:highlight>
              </a:defRPr>
            </a:lvl5pPr>
            <a:lvl6pPr lvl="5">
              <a:spcBef>
                <a:spcPts val="0"/>
              </a:spcBef>
              <a:spcAft>
                <a:spcPts val="0"/>
              </a:spcAft>
              <a:buNone/>
              <a:defRPr>
                <a:highlight>
                  <a:schemeClr val="lt1"/>
                </a:highlight>
              </a:defRPr>
            </a:lvl6pPr>
            <a:lvl7pPr lvl="6">
              <a:spcBef>
                <a:spcPts val="0"/>
              </a:spcBef>
              <a:spcAft>
                <a:spcPts val="0"/>
              </a:spcAft>
              <a:buNone/>
              <a:defRPr>
                <a:highlight>
                  <a:schemeClr val="lt1"/>
                </a:highlight>
              </a:defRPr>
            </a:lvl7pPr>
            <a:lvl8pPr lvl="7">
              <a:spcBef>
                <a:spcPts val="0"/>
              </a:spcBef>
              <a:spcAft>
                <a:spcPts val="0"/>
              </a:spcAft>
              <a:buNone/>
              <a:defRPr>
                <a:highlight>
                  <a:schemeClr val="lt1"/>
                </a:highlight>
              </a:defRPr>
            </a:lvl8pPr>
            <a:lvl9pPr lvl="8">
              <a:spcBef>
                <a:spcPts val="0"/>
              </a:spcBef>
              <a:spcAft>
                <a:spcPts val="0"/>
              </a:spcAft>
              <a:buNone/>
              <a:defRPr>
                <a:highlight>
                  <a:schemeClr val="lt1"/>
                </a:highlight>
              </a:defRPr>
            </a:lvl9pPr>
          </a:lstStyle>
          <a:p>
            <a:endParaRPr/>
          </a:p>
        </p:txBody>
      </p:sp>
      <p:sp>
        <p:nvSpPr>
          <p:cNvPr id="236" name="Google Shape;236;p32"/>
          <p:cNvSpPr/>
          <p:nvPr/>
        </p:nvSpPr>
        <p:spPr>
          <a:xfrm rot="-3755545" flipH="1">
            <a:off x="4997871" y="2946773"/>
            <a:ext cx="6474385" cy="2849132"/>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37"/>
        <p:cNvGrpSpPr/>
        <p:nvPr/>
      </p:nvGrpSpPr>
      <p:grpSpPr>
        <a:xfrm>
          <a:off x="0" y="0"/>
          <a:ext cx="0" cy="0"/>
          <a:chOff x="0" y="0"/>
          <a:chExt cx="0" cy="0"/>
        </a:xfrm>
      </p:grpSpPr>
      <p:sp>
        <p:nvSpPr>
          <p:cNvPr id="238" name="Google Shape;238;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9" name="Google Shape;239;p33"/>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33"/>
          <p:cNvGrpSpPr/>
          <p:nvPr/>
        </p:nvGrpSpPr>
        <p:grpSpPr>
          <a:xfrm flipH="1">
            <a:off x="8249902" y="4210039"/>
            <a:ext cx="817388" cy="1087138"/>
            <a:chOff x="6377563" y="1659325"/>
            <a:chExt cx="1152225" cy="1532475"/>
          </a:xfrm>
        </p:grpSpPr>
        <p:sp>
          <p:nvSpPr>
            <p:cNvPr id="241" name="Google Shape;241;p33"/>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3"/>
          <p:cNvGrpSpPr/>
          <p:nvPr/>
        </p:nvGrpSpPr>
        <p:grpSpPr>
          <a:xfrm flipH="1">
            <a:off x="8630897" y="4019552"/>
            <a:ext cx="608258" cy="1193779"/>
            <a:chOff x="7090388" y="1362675"/>
            <a:chExt cx="913575" cy="1793000"/>
          </a:xfrm>
        </p:grpSpPr>
        <p:sp>
          <p:nvSpPr>
            <p:cNvPr id="245" name="Google Shape;245;p33"/>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3"/>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grpSp>
        <p:nvGrpSpPr>
          <p:cNvPr id="14" name="Google Shape;14;p3"/>
          <p:cNvGrpSpPr/>
          <p:nvPr/>
        </p:nvGrpSpPr>
        <p:grpSpPr>
          <a:xfrm>
            <a:off x="826471" y="531945"/>
            <a:ext cx="7491057" cy="4079610"/>
            <a:chOff x="841175" y="1036025"/>
            <a:chExt cx="5753500" cy="3133100"/>
          </a:xfrm>
        </p:grpSpPr>
        <p:sp>
          <p:nvSpPr>
            <p:cNvPr id="15" name="Google Shape;15;p3"/>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3"/>
          <p:cNvSpPr txBox="1">
            <a:spLocks noGrp="1"/>
          </p:cNvSpPr>
          <p:nvPr>
            <p:ph type="title"/>
          </p:nvPr>
        </p:nvSpPr>
        <p:spPr>
          <a:xfrm>
            <a:off x="1890000" y="2445890"/>
            <a:ext cx="53640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8" name="Google Shape;18;p3"/>
          <p:cNvSpPr txBox="1">
            <a:spLocks noGrp="1"/>
          </p:cNvSpPr>
          <p:nvPr>
            <p:ph type="title" idx="2" hasCustomPrompt="1"/>
          </p:nvPr>
        </p:nvSpPr>
        <p:spPr>
          <a:xfrm>
            <a:off x="3931500" y="1884600"/>
            <a:ext cx="12810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subTitle" idx="1"/>
          </p:nvPr>
        </p:nvSpPr>
        <p:spPr>
          <a:xfrm>
            <a:off x="5007000" y="2339677"/>
            <a:ext cx="3511500" cy="1178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8500" y="367106"/>
            <a:ext cx="7707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847175" y="3833356"/>
            <a:ext cx="3186600" cy="776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5" name="Google Shape;25;p5"/>
          <p:cNvSpPr txBox="1">
            <a:spLocks noGrp="1"/>
          </p:cNvSpPr>
          <p:nvPr>
            <p:ph type="body" idx="2"/>
          </p:nvPr>
        </p:nvSpPr>
        <p:spPr>
          <a:xfrm>
            <a:off x="5059075" y="3833356"/>
            <a:ext cx="3186600" cy="776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6" name="Google Shape;26;p5"/>
          <p:cNvSpPr txBox="1">
            <a:spLocks noGrp="1"/>
          </p:cNvSpPr>
          <p:nvPr>
            <p:ph type="subTitle" idx="3"/>
          </p:nvPr>
        </p:nvSpPr>
        <p:spPr>
          <a:xfrm>
            <a:off x="1691303" y="3467924"/>
            <a:ext cx="1412400" cy="3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None/>
              <a:defRPr sz="1800" b="1">
                <a:solidFill>
                  <a:schemeClr val="accent1"/>
                </a:solidFill>
              </a:defRPr>
            </a:lvl1pPr>
            <a:lvl2pPr lvl="1">
              <a:spcBef>
                <a:spcPts val="0"/>
              </a:spcBef>
              <a:spcAft>
                <a:spcPts val="0"/>
              </a:spcAft>
              <a:buClr>
                <a:schemeClr val="accent1"/>
              </a:buClr>
              <a:buSzPts val="1600"/>
              <a:buNone/>
              <a:defRPr sz="1800" b="1">
                <a:solidFill>
                  <a:schemeClr val="accent1"/>
                </a:solidFill>
              </a:defRPr>
            </a:lvl2pPr>
            <a:lvl3pPr lvl="2">
              <a:spcBef>
                <a:spcPts val="0"/>
              </a:spcBef>
              <a:spcAft>
                <a:spcPts val="0"/>
              </a:spcAft>
              <a:buClr>
                <a:schemeClr val="accent1"/>
              </a:buClr>
              <a:buSzPts val="1600"/>
              <a:buNone/>
              <a:defRPr sz="1800" b="1">
                <a:solidFill>
                  <a:schemeClr val="accent1"/>
                </a:solidFill>
              </a:defRPr>
            </a:lvl3pPr>
            <a:lvl4pPr lvl="3">
              <a:spcBef>
                <a:spcPts val="0"/>
              </a:spcBef>
              <a:spcAft>
                <a:spcPts val="0"/>
              </a:spcAft>
              <a:buClr>
                <a:schemeClr val="accent1"/>
              </a:buClr>
              <a:buSzPts val="1600"/>
              <a:buNone/>
              <a:defRPr sz="1800" b="1">
                <a:solidFill>
                  <a:schemeClr val="accent1"/>
                </a:solidFill>
              </a:defRPr>
            </a:lvl4pPr>
            <a:lvl5pPr lvl="4">
              <a:spcBef>
                <a:spcPts val="0"/>
              </a:spcBef>
              <a:spcAft>
                <a:spcPts val="0"/>
              </a:spcAft>
              <a:buClr>
                <a:schemeClr val="accent1"/>
              </a:buClr>
              <a:buSzPts val="1600"/>
              <a:buNone/>
              <a:defRPr sz="1800" b="1">
                <a:solidFill>
                  <a:schemeClr val="accent1"/>
                </a:solidFill>
              </a:defRPr>
            </a:lvl5pPr>
            <a:lvl6pPr lvl="5">
              <a:spcBef>
                <a:spcPts val="0"/>
              </a:spcBef>
              <a:spcAft>
                <a:spcPts val="0"/>
              </a:spcAft>
              <a:buClr>
                <a:schemeClr val="accent1"/>
              </a:buClr>
              <a:buSzPts val="1600"/>
              <a:buNone/>
              <a:defRPr sz="1800" b="1">
                <a:solidFill>
                  <a:schemeClr val="accent1"/>
                </a:solidFill>
              </a:defRPr>
            </a:lvl6pPr>
            <a:lvl7pPr lvl="6">
              <a:spcBef>
                <a:spcPts val="0"/>
              </a:spcBef>
              <a:spcAft>
                <a:spcPts val="0"/>
              </a:spcAft>
              <a:buClr>
                <a:schemeClr val="accent1"/>
              </a:buClr>
              <a:buSzPts val="1600"/>
              <a:buNone/>
              <a:defRPr sz="1800" b="1">
                <a:solidFill>
                  <a:schemeClr val="accent1"/>
                </a:solidFill>
              </a:defRPr>
            </a:lvl7pPr>
            <a:lvl8pPr lvl="7">
              <a:spcBef>
                <a:spcPts val="0"/>
              </a:spcBef>
              <a:spcAft>
                <a:spcPts val="0"/>
              </a:spcAft>
              <a:buClr>
                <a:schemeClr val="accent1"/>
              </a:buClr>
              <a:buSzPts val="1600"/>
              <a:buNone/>
              <a:defRPr sz="1800" b="1">
                <a:solidFill>
                  <a:schemeClr val="accent1"/>
                </a:solidFill>
              </a:defRPr>
            </a:lvl8pPr>
            <a:lvl9pPr lvl="8">
              <a:spcBef>
                <a:spcPts val="0"/>
              </a:spcBef>
              <a:spcAft>
                <a:spcPts val="0"/>
              </a:spcAft>
              <a:buClr>
                <a:schemeClr val="accent1"/>
              </a:buClr>
              <a:buSzPts val="1600"/>
              <a:buNone/>
              <a:defRPr sz="1800" b="1">
                <a:solidFill>
                  <a:schemeClr val="accent1"/>
                </a:solidFill>
              </a:defRPr>
            </a:lvl9pPr>
          </a:lstStyle>
          <a:p>
            <a:endParaRPr/>
          </a:p>
        </p:txBody>
      </p:sp>
      <p:sp>
        <p:nvSpPr>
          <p:cNvPr id="27" name="Google Shape;27;p5"/>
          <p:cNvSpPr txBox="1">
            <a:spLocks noGrp="1"/>
          </p:cNvSpPr>
          <p:nvPr>
            <p:ph type="subTitle" idx="4"/>
          </p:nvPr>
        </p:nvSpPr>
        <p:spPr>
          <a:xfrm>
            <a:off x="5946175" y="3467924"/>
            <a:ext cx="1412400" cy="32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None/>
              <a:defRPr sz="1800" b="1">
                <a:solidFill>
                  <a:schemeClr val="accent1"/>
                </a:solidFill>
              </a:defRPr>
            </a:lvl1pPr>
            <a:lvl2pPr lvl="1" rtl="0">
              <a:spcBef>
                <a:spcPts val="0"/>
              </a:spcBef>
              <a:spcAft>
                <a:spcPts val="0"/>
              </a:spcAft>
              <a:buClr>
                <a:schemeClr val="accent1"/>
              </a:buClr>
              <a:buSzPts val="1600"/>
              <a:buNone/>
              <a:defRPr sz="1800" b="1">
                <a:solidFill>
                  <a:schemeClr val="accent1"/>
                </a:solidFill>
              </a:defRPr>
            </a:lvl2pPr>
            <a:lvl3pPr lvl="2" rtl="0">
              <a:spcBef>
                <a:spcPts val="0"/>
              </a:spcBef>
              <a:spcAft>
                <a:spcPts val="0"/>
              </a:spcAft>
              <a:buClr>
                <a:schemeClr val="accent1"/>
              </a:buClr>
              <a:buSzPts val="1600"/>
              <a:buNone/>
              <a:defRPr sz="1800" b="1">
                <a:solidFill>
                  <a:schemeClr val="accent1"/>
                </a:solidFill>
              </a:defRPr>
            </a:lvl3pPr>
            <a:lvl4pPr lvl="3" rtl="0">
              <a:spcBef>
                <a:spcPts val="0"/>
              </a:spcBef>
              <a:spcAft>
                <a:spcPts val="0"/>
              </a:spcAft>
              <a:buClr>
                <a:schemeClr val="accent1"/>
              </a:buClr>
              <a:buSzPts val="1600"/>
              <a:buNone/>
              <a:defRPr sz="1800" b="1">
                <a:solidFill>
                  <a:schemeClr val="accent1"/>
                </a:solidFill>
              </a:defRPr>
            </a:lvl4pPr>
            <a:lvl5pPr lvl="4" rtl="0">
              <a:spcBef>
                <a:spcPts val="0"/>
              </a:spcBef>
              <a:spcAft>
                <a:spcPts val="0"/>
              </a:spcAft>
              <a:buClr>
                <a:schemeClr val="accent1"/>
              </a:buClr>
              <a:buSzPts val="1600"/>
              <a:buNone/>
              <a:defRPr sz="1800" b="1">
                <a:solidFill>
                  <a:schemeClr val="accent1"/>
                </a:solidFill>
              </a:defRPr>
            </a:lvl5pPr>
            <a:lvl6pPr lvl="5" rtl="0">
              <a:spcBef>
                <a:spcPts val="0"/>
              </a:spcBef>
              <a:spcAft>
                <a:spcPts val="0"/>
              </a:spcAft>
              <a:buClr>
                <a:schemeClr val="accent1"/>
              </a:buClr>
              <a:buSzPts val="1600"/>
              <a:buNone/>
              <a:defRPr sz="1800" b="1">
                <a:solidFill>
                  <a:schemeClr val="accent1"/>
                </a:solidFill>
              </a:defRPr>
            </a:lvl6pPr>
            <a:lvl7pPr lvl="6" rtl="0">
              <a:spcBef>
                <a:spcPts val="0"/>
              </a:spcBef>
              <a:spcAft>
                <a:spcPts val="0"/>
              </a:spcAft>
              <a:buClr>
                <a:schemeClr val="accent1"/>
              </a:buClr>
              <a:buSzPts val="1600"/>
              <a:buNone/>
              <a:defRPr sz="1800" b="1">
                <a:solidFill>
                  <a:schemeClr val="accent1"/>
                </a:solidFill>
              </a:defRPr>
            </a:lvl7pPr>
            <a:lvl8pPr lvl="7" rtl="0">
              <a:spcBef>
                <a:spcPts val="0"/>
              </a:spcBef>
              <a:spcAft>
                <a:spcPts val="0"/>
              </a:spcAft>
              <a:buClr>
                <a:schemeClr val="accent1"/>
              </a:buClr>
              <a:buSzPts val="1600"/>
              <a:buNone/>
              <a:defRPr sz="1800" b="1">
                <a:solidFill>
                  <a:schemeClr val="accent1"/>
                </a:solidFill>
              </a:defRPr>
            </a:lvl8pPr>
            <a:lvl9pPr lvl="8" rtl="0">
              <a:spcBef>
                <a:spcPts val="0"/>
              </a:spcBef>
              <a:spcAft>
                <a:spcPts val="0"/>
              </a:spcAft>
              <a:buClr>
                <a:schemeClr val="accent1"/>
              </a:buClr>
              <a:buSzPts val="1600"/>
              <a:buNone/>
              <a:defRPr sz="1800" b="1">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grpSp>
        <p:nvGrpSpPr>
          <p:cNvPr id="32" name="Google Shape;32;p7"/>
          <p:cNvGrpSpPr/>
          <p:nvPr/>
        </p:nvGrpSpPr>
        <p:grpSpPr>
          <a:xfrm>
            <a:off x="-1376573" y="-336035"/>
            <a:ext cx="8278950" cy="6237040"/>
            <a:chOff x="-1376573" y="-336035"/>
            <a:chExt cx="8278950" cy="6237040"/>
          </a:xfrm>
        </p:grpSpPr>
        <p:sp>
          <p:nvSpPr>
            <p:cNvPr id="33" name="Google Shape;33;p7"/>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 name="Google Shape;34;p7"/>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342900" y="3304925"/>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7"/>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lvl1pPr lvl="0" algn="l">
              <a:spcBef>
                <a:spcPts val="0"/>
              </a:spcBef>
              <a:spcAft>
                <a:spcPts val="0"/>
              </a:spcAft>
              <a:buSzPts val="28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a:endParaRPr/>
          </a:p>
        </p:txBody>
      </p:sp>
      <p:sp>
        <p:nvSpPr>
          <p:cNvPr id="37" name="Google Shape;37;p7"/>
          <p:cNvSpPr txBox="1">
            <a:spLocks noGrp="1"/>
          </p:cNvSpPr>
          <p:nvPr>
            <p:ph type="subTitle" idx="1"/>
          </p:nvPr>
        </p:nvSpPr>
        <p:spPr>
          <a:xfrm>
            <a:off x="627980" y="2199150"/>
            <a:ext cx="3423900" cy="11490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rot="10800000" flipH="1">
            <a:off x="2573326" y="4078061"/>
            <a:ext cx="2304531" cy="1066296"/>
          </a:xfrm>
          <a:custGeom>
            <a:avLst/>
            <a:gdLst/>
            <a:ahLst/>
            <a:cxnLst/>
            <a:rect l="l" t="t" r="r" b="b"/>
            <a:pathLst>
              <a:path w="25618" h="11853" extrusionOk="0">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4877851" y="3830332"/>
            <a:ext cx="1929769" cy="1314002"/>
          </a:xfrm>
          <a:custGeom>
            <a:avLst/>
            <a:gdLst/>
            <a:ahLst/>
            <a:cxnLst/>
            <a:rect l="l" t="t" r="r" b="b"/>
            <a:pathLst>
              <a:path w="31668" h="21564" extrusionOk="0">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1254300" y="2450300"/>
            <a:ext cx="67875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 name="Google Shape;42;p8"/>
          <p:cNvSpPr txBox="1">
            <a:spLocks noGrp="1"/>
          </p:cNvSpPr>
          <p:nvPr>
            <p:ph type="subTitle" idx="1"/>
          </p:nvPr>
        </p:nvSpPr>
        <p:spPr>
          <a:xfrm>
            <a:off x="2411263" y="3199475"/>
            <a:ext cx="44712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8"/>
          <p:cNvSpPr/>
          <p:nvPr/>
        </p:nvSpPr>
        <p:spPr>
          <a:xfrm rot="10800000">
            <a:off x="8061771" y="4013211"/>
            <a:ext cx="1082229" cy="1130315"/>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3974" y="3964620"/>
            <a:ext cx="1128724" cy="1178906"/>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2285512" flipH="1">
            <a:off x="5414385" y="3797548"/>
            <a:ext cx="433495" cy="1226243"/>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2285512" flipH="1">
            <a:off x="5538300" y="3860652"/>
            <a:ext cx="137074" cy="1153883"/>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2903787" flipH="1">
            <a:off x="5633597" y="4007606"/>
            <a:ext cx="433471" cy="1226195"/>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2903787" flipH="1">
            <a:off x="5753073" y="4065925"/>
            <a:ext cx="137066" cy="115383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2777791" flipH="1">
            <a:off x="3671448" y="4007595"/>
            <a:ext cx="433478" cy="122616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2777791" flipH="1">
            <a:off x="3844072" y="4070592"/>
            <a:ext cx="137068" cy="1153812"/>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2687597" y="3944207"/>
            <a:ext cx="4064427" cy="1200155"/>
          </a:xfrm>
          <a:custGeom>
            <a:avLst/>
            <a:gdLst/>
            <a:ahLst/>
            <a:cxnLst/>
            <a:rect l="l" t="t" r="r" b="b"/>
            <a:pathLst>
              <a:path w="32818" h="7008" extrusionOk="0">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275800" y="2142075"/>
            <a:ext cx="25923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flipH="1">
            <a:off x="5218575" y="1123250"/>
            <a:ext cx="3276300" cy="21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3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flipH="1">
            <a:off x="5218575" y="3544025"/>
            <a:ext cx="3038100" cy="9303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 name="Google Shape;56;p9"/>
          <p:cNvSpPr/>
          <p:nvPr/>
        </p:nvSpPr>
        <p:spPr>
          <a:xfrm flipH="1">
            <a:off x="7255073" y="0"/>
            <a:ext cx="1888952" cy="1278717"/>
          </a:xfrm>
          <a:custGeom>
            <a:avLst/>
            <a:gdLst/>
            <a:ahLst/>
            <a:cxnLst/>
            <a:rect l="l" t="t" r="r" b="b"/>
            <a:pathLst>
              <a:path w="10262" h="6947" extrusionOk="0">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flipH="1">
            <a:off x="2386913" y="2399386"/>
            <a:ext cx="5154649" cy="344725"/>
          </a:xfrm>
          <a:custGeom>
            <a:avLst/>
            <a:gdLst/>
            <a:ahLst/>
            <a:cxnLst/>
            <a:rect l="l" t="t" r="r" b="b"/>
            <a:pathLst>
              <a:path w="285774" h="13789" extrusionOk="0">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5325025" y="3382738"/>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p:nvPr/>
        </p:nvSpPr>
        <p:spPr>
          <a:xfrm flipH="1">
            <a:off x="5125240" y="1193000"/>
            <a:ext cx="4018760" cy="3950507"/>
          </a:xfrm>
          <a:custGeom>
            <a:avLst/>
            <a:gdLst/>
            <a:ahLst/>
            <a:cxnLst/>
            <a:rect l="l" t="t" r="r" b="b"/>
            <a:pathLst>
              <a:path w="14848" h="14043" extrusionOk="0">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flipH="1">
            <a:off x="4210836" y="3612350"/>
            <a:ext cx="4609314" cy="1531177"/>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a:off x="5787994" y="1787559"/>
            <a:ext cx="3636242" cy="3075770"/>
          </a:xfrm>
          <a:custGeom>
            <a:avLst/>
            <a:gdLst/>
            <a:ahLst/>
            <a:cxnLst/>
            <a:rect l="l" t="t" r="r" b="b"/>
            <a:pathLst>
              <a:path w="30446" h="23758" extrusionOk="0">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6773075" y="4678138"/>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4" name="Google Shape;64;p10"/>
          <p:cNvSpPr txBox="1">
            <a:spLocks noGrp="1"/>
          </p:cNvSpPr>
          <p:nvPr>
            <p:ph type="body" idx="1"/>
          </p:nvPr>
        </p:nvSpPr>
        <p:spPr>
          <a:xfrm>
            <a:off x="5822575" y="2869400"/>
            <a:ext cx="2624100" cy="16764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b="1">
                <a:solidFill>
                  <a:schemeClr val="accent1"/>
                </a:solidFill>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3">
  <p:cSld name="CUSTOM_1">
    <p:spTree>
      <p:nvGrpSpPr>
        <p:cNvPr id="1" name="Shape 90"/>
        <p:cNvGrpSpPr/>
        <p:nvPr/>
      </p:nvGrpSpPr>
      <p:grpSpPr>
        <a:xfrm>
          <a:off x="0" y="0"/>
          <a:ext cx="0" cy="0"/>
          <a:chOff x="0" y="0"/>
          <a:chExt cx="0" cy="0"/>
        </a:xfrm>
      </p:grpSpPr>
      <p:sp>
        <p:nvSpPr>
          <p:cNvPr id="91" name="Google Shape;9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4"/>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4"/>
          <p:cNvGrpSpPr/>
          <p:nvPr/>
        </p:nvGrpSpPr>
        <p:grpSpPr>
          <a:xfrm flipH="1">
            <a:off x="8249902" y="4210039"/>
            <a:ext cx="817388" cy="1087138"/>
            <a:chOff x="6377563" y="1659325"/>
            <a:chExt cx="1152225" cy="1532475"/>
          </a:xfrm>
        </p:grpSpPr>
        <p:sp>
          <p:nvSpPr>
            <p:cNvPr id="94" name="Google Shape;94;p14"/>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4"/>
          <p:cNvGrpSpPr/>
          <p:nvPr/>
        </p:nvGrpSpPr>
        <p:grpSpPr>
          <a:xfrm flipH="1">
            <a:off x="8630897" y="4019552"/>
            <a:ext cx="608258" cy="1193779"/>
            <a:chOff x="7090388" y="1362675"/>
            <a:chExt cx="913575" cy="1793000"/>
          </a:xfrm>
        </p:grpSpPr>
        <p:sp>
          <p:nvSpPr>
            <p:cNvPr id="98" name="Google Shape;98;p14"/>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4"/>
          <p:cNvSpPr txBox="1">
            <a:spLocks noGrp="1"/>
          </p:cNvSpPr>
          <p:nvPr>
            <p:ph type="subTitle" idx="1"/>
          </p:nvPr>
        </p:nvSpPr>
        <p:spPr>
          <a:xfrm>
            <a:off x="64592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02" name="Google Shape;102;p14"/>
          <p:cNvSpPr txBox="1">
            <a:spLocks noGrp="1"/>
          </p:cNvSpPr>
          <p:nvPr>
            <p:ph type="subTitle" idx="2"/>
          </p:nvPr>
        </p:nvSpPr>
        <p:spPr>
          <a:xfrm>
            <a:off x="691663"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03" name="Google Shape;103;p14"/>
          <p:cNvSpPr txBox="1">
            <a:spLocks noGrp="1"/>
          </p:cNvSpPr>
          <p:nvPr>
            <p:ph type="subTitle" idx="3"/>
          </p:nvPr>
        </p:nvSpPr>
        <p:spPr>
          <a:xfrm>
            <a:off x="338437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04" name="Google Shape;104;p14"/>
          <p:cNvSpPr txBox="1">
            <a:spLocks noGrp="1"/>
          </p:cNvSpPr>
          <p:nvPr>
            <p:ph type="subTitle" idx="4"/>
          </p:nvPr>
        </p:nvSpPr>
        <p:spPr>
          <a:xfrm>
            <a:off x="338438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05" name="Google Shape;105;p14"/>
          <p:cNvSpPr txBox="1">
            <a:spLocks noGrp="1"/>
          </p:cNvSpPr>
          <p:nvPr>
            <p:ph type="subTitle" idx="5"/>
          </p:nvPr>
        </p:nvSpPr>
        <p:spPr>
          <a:xfrm>
            <a:off x="6108438"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06" name="Google Shape;106;p14"/>
          <p:cNvSpPr txBox="1">
            <a:spLocks noGrp="1"/>
          </p:cNvSpPr>
          <p:nvPr>
            <p:ph type="subTitle" idx="6"/>
          </p:nvPr>
        </p:nvSpPr>
        <p:spPr>
          <a:xfrm>
            <a:off x="610843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400" y="534975"/>
            <a:ext cx="7707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04025" y="2713700"/>
            <a:ext cx="6093300" cy="17109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marL="914400" lvl="1"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marL="1371600" lvl="2"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marL="1828800" lvl="3"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marL="2286000" lvl="4"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marL="2743200" lvl="5"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marL="3200400" lvl="6"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marL="3657600" lvl="7"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marL="4114800" lvl="8"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60" r:id="rId9"/>
    <p:sldLayoutId id="2147483662" r:id="rId10"/>
    <p:sldLayoutId id="2147483663" r:id="rId11"/>
    <p:sldLayoutId id="2147483665" r:id="rId12"/>
    <p:sldLayoutId id="2147483671"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PETBOOK</a:t>
            </a:r>
            <a:endParaRPr dirty="0"/>
          </a:p>
        </p:txBody>
      </p:sp>
      <p:sp>
        <p:nvSpPr>
          <p:cNvPr id="267" name="Google Shape;267;p37"/>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Destination for Pet Lovers</a:t>
            </a:r>
            <a:endParaRPr dirty="0"/>
          </a:p>
        </p:txBody>
      </p:sp>
      <p:sp>
        <p:nvSpPr>
          <p:cNvPr id="406" name="Google Shape;406;p37"/>
          <p:cNvSpPr/>
          <p:nvPr/>
        </p:nvSpPr>
        <p:spPr>
          <a:xfrm>
            <a:off x="5342700" y="2500875"/>
            <a:ext cx="3082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c 6">
            <a:extLst>
              <a:ext uri="{FF2B5EF4-FFF2-40B4-BE49-F238E27FC236}">
                <a16:creationId xmlns:a16="http://schemas.microsoft.com/office/drawing/2014/main" id="{B6BD085E-5668-4547-BE8F-B5EE350C74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9700"/>
            <a:ext cx="4762500" cy="4762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89"/>
    </mc:Choice>
    <mc:Fallback xmlns="">
      <p:transition spd="slow" advTm="6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55"/>
          <p:cNvSpPr txBox="1">
            <a:spLocks noGrp="1"/>
          </p:cNvSpPr>
          <p:nvPr>
            <p:ph type="title"/>
          </p:nvPr>
        </p:nvSpPr>
        <p:spPr>
          <a:xfrm>
            <a:off x="-1070748" y="1172562"/>
            <a:ext cx="42297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User Features</a:t>
            </a:r>
            <a:endParaRPr dirty="0"/>
          </a:p>
        </p:txBody>
      </p:sp>
      <p:sp>
        <p:nvSpPr>
          <p:cNvPr id="1165" name="Google Shape;1165;p55"/>
          <p:cNvSpPr/>
          <p:nvPr/>
        </p:nvSpPr>
        <p:spPr>
          <a:xfrm>
            <a:off x="1486702" y="1660062"/>
            <a:ext cx="1572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46BA0366-3C90-4866-A944-4FE64D5D79CE}"/>
              </a:ext>
            </a:extLst>
          </p:cNvPr>
          <p:cNvSpPr txBox="1"/>
          <p:nvPr/>
        </p:nvSpPr>
        <p:spPr>
          <a:xfrm>
            <a:off x="496185" y="1879251"/>
            <a:ext cx="8527313" cy="1384995"/>
          </a:xfrm>
          <a:prstGeom prst="rect">
            <a:avLst/>
          </a:prstGeom>
          <a:noFill/>
        </p:spPr>
        <p:txBody>
          <a:bodyPr wrap="square" rtlCol="0">
            <a:spAutoFit/>
          </a:bodyPr>
          <a:lstStyle/>
          <a:p>
            <a:pPr marL="285750" indent="-285750">
              <a:buFont typeface="Wingdings" panose="05000000000000000000" pitchFamily="2" charset="2"/>
              <a:buChar char="Ø"/>
            </a:pPr>
            <a:r>
              <a:rPr lang="en-IN" dirty="0"/>
              <a:t>Sell / Donate Pet:</a:t>
            </a:r>
          </a:p>
          <a:p>
            <a:pPr lvl="8"/>
            <a:r>
              <a:rPr lang="en-IN" dirty="0"/>
              <a:t>	</a:t>
            </a:r>
            <a:r>
              <a:rPr lang="en-US" dirty="0"/>
              <a:t>Donate your pets with ease, since you may specify the radius of relocation for your pet.</a:t>
            </a:r>
          </a:p>
          <a:p>
            <a:pPr marL="285750" lvl="8" indent="-285750">
              <a:buFont typeface="Wingdings" panose="05000000000000000000" pitchFamily="2" charset="2"/>
              <a:buChar char="Ø"/>
            </a:pPr>
            <a:r>
              <a:rPr lang="en-IN" dirty="0"/>
              <a:t>Pet Care Tips:</a:t>
            </a:r>
          </a:p>
          <a:p>
            <a:pPr lvl="8"/>
            <a:r>
              <a:rPr lang="en-IN" dirty="0"/>
              <a:t>	</a:t>
            </a:r>
            <a:r>
              <a:rPr lang="en-US" dirty="0"/>
              <a:t>All the most recent information about pet care tips and tricks.</a:t>
            </a:r>
          </a:p>
          <a:p>
            <a:pPr marL="285750" lvl="8" indent="-285750">
              <a:buFont typeface="Wingdings" panose="05000000000000000000" pitchFamily="2" charset="2"/>
              <a:buChar char="Ø"/>
            </a:pPr>
            <a:r>
              <a:rPr lang="en-IN" dirty="0"/>
              <a:t>Guide:</a:t>
            </a:r>
          </a:p>
          <a:p>
            <a:pPr lvl="8"/>
            <a:r>
              <a:rPr lang="en-IN" dirty="0"/>
              <a:t>	</a:t>
            </a:r>
            <a:r>
              <a:rPr lang="en-US" dirty="0"/>
              <a:t>To assist individuals in making an informed decision regarding which pet to purchase/adopt.</a:t>
            </a:r>
            <a:endParaRPr lang="en-IN" dirty="0"/>
          </a:p>
        </p:txBody>
      </p:sp>
    </p:spTree>
    <p:extLst>
      <p:ext uri="{BB962C8B-B14F-4D97-AF65-F5344CB8AC3E}">
        <p14:creationId xmlns:p14="http://schemas.microsoft.com/office/powerpoint/2010/main" val="327936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4"/>
          <p:cNvSpPr txBox="1">
            <a:spLocks noGrp="1"/>
          </p:cNvSpPr>
          <p:nvPr>
            <p:ph type="title"/>
          </p:nvPr>
        </p:nvSpPr>
        <p:spPr>
          <a:xfrm>
            <a:off x="718500" y="88578"/>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Other Apps v/s PETBOOK</a:t>
            </a:r>
            <a:endParaRPr dirty="0"/>
          </a:p>
        </p:txBody>
      </p:sp>
      <p:sp>
        <p:nvSpPr>
          <p:cNvPr id="1097" name="Google Shape;1097;p54"/>
          <p:cNvSpPr/>
          <p:nvPr/>
        </p:nvSpPr>
        <p:spPr>
          <a:xfrm>
            <a:off x="3680700" y="617810"/>
            <a:ext cx="17826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56" name="Google Shape;1156;p54"/>
          <p:cNvSpPr txBox="1">
            <a:spLocks noGrp="1"/>
          </p:cNvSpPr>
          <p:nvPr>
            <p:ph type="body" idx="1"/>
          </p:nvPr>
        </p:nvSpPr>
        <p:spPr>
          <a:xfrm>
            <a:off x="613258" y="3632474"/>
            <a:ext cx="3186600" cy="7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Either the apps have only lost pet or adopt functionality </a:t>
            </a:r>
            <a:endParaRPr dirty="0"/>
          </a:p>
        </p:txBody>
      </p:sp>
      <p:sp>
        <p:nvSpPr>
          <p:cNvPr id="1157" name="Google Shape;1157;p54"/>
          <p:cNvSpPr txBox="1">
            <a:spLocks noGrp="1"/>
          </p:cNvSpPr>
          <p:nvPr>
            <p:ph type="body" idx="2"/>
          </p:nvPr>
        </p:nvSpPr>
        <p:spPr>
          <a:xfrm>
            <a:off x="5115782" y="3493764"/>
            <a:ext cx="3517855" cy="16497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Options to buy/adopt, posts for lost and found </a:t>
            </a:r>
          </a:p>
          <a:p>
            <a:pPr marL="0" lvl="0" indent="0" algn="ctr" rtl="0">
              <a:spcBef>
                <a:spcPts val="0"/>
              </a:spcBef>
              <a:spcAft>
                <a:spcPts val="0"/>
              </a:spcAft>
              <a:buNone/>
            </a:pPr>
            <a:r>
              <a:rPr lang="en-US" dirty="0"/>
              <a:t>Notifications to everyone in the vicinity to help find your pet faster</a:t>
            </a:r>
          </a:p>
          <a:p>
            <a:pPr marL="0" lvl="0" indent="0" algn="ctr" rtl="0">
              <a:spcBef>
                <a:spcPts val="0"/>
              </a:spcBef>
              <a:spcAft>
                <a:spcPts val="0"/>
              </a:spcAft>
              <a:buNone/>
            </a:pPr>
            <a:r>
              <a:rPr lang="en-US" dirty="0"/>
              <a:t>Additional advanced features</a:t>
            </a:r>
            <a:endParaRPr dirty="0"/>
          </a:p>
        </p:txBody>
      </p:sp>
      <p:sp>
        <p:nvSpPr>
          <p:cNvPr id="1158" name="Google Shape;1158;p54"/>
          <p:cNvSpPr txBox="1">
            <a:spLocks noGrp="1"/>
          </p:cNvSpPr>
          <p:nvPr>
            <p:ph type="subTitle" idx="3"/>
          </p:nvPr>
        </p:nvSpPr>
        <p:spPr>
          <a:xfrm>
            <a:off x="1457386" y="3267042"/>
            <a:ext cx="14124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OTHERS</a:t>
            </a:r>
            <a:endParaRPr dirty="0"/>
          </a:p>
        </p:txBody>
      </p:sp>
      <p:sp>
        <p:nvSpPr>
          <p:cNvPr id="1159" name="Google Shape;1159;p54"/>
          <p:cNvSpPr txBox="1">
            <a:spLocks noGrp="1"/>
          </p:cNvSpPr>
          <p:nvPr>
            <p:ph type="subTitle" idx="4"/>
          </p:nvPr>
        </p:nvSpPr>
        <p:spPr>
          <a:xfrm>
            <a:off x="6018943" y="3197895"/>
            <a:ext cx="14124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PETBOOK</a:t>
            </a:r>
            <a:endParaRPr dirty="0"/>
          </a:p>
        </p:txBody>
      </p:sp>
      <p:pic>
        <p:nvPicPr>
          <p:cNvPr id="3" name="Graphic 2">
            <a:extLst>
              <a:ext uri="{FF2B5EF4-FFF2-40B4-BE49-F238E27FC236}">
                <a16:creationId xmlns:a16="http://schemas.microsoft.com/office/drawing/2014/main" id="{B37271CC-E843-4106-9B8E-8520C843D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0057" y="591842"/>
            <a:ext cx="2744635" cy="2744635"/>
          </a:xfrm>
          <a:prstGeom prst="rect">
            <a:avLst/>
          </a:prstGeom>
        </p:spPr>
      </p:pic>
      <p:pic>
        <p:nvPicPr>
          <p:cNvPr id="5" name="Graphic 4">
            <a:extLst>
              <a:ext uri="{FF2B5EF4-FFF2-40B4-BE49-F238E27FC236}">
                <a16:creationId xmlns:a16="http://schemas.microsoft.com/office/drawing/2014/main" id="{F9627F2B-F605-4DDA-BD69-0D5276A60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500" y="617810"/>
            <a:ext cx="2744635" cy="2744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56"/>
                                        </p:tgtEl>
                                        <p:attrNameLst>
                                          <p:attrName>style.visibility</p:attrName>
                                        </p:attrNameLst>
                                      </p:cBhvr>
                                      <p:to>
                                        <p:strVal val="visible"/>
                                      </p:to>
                                    </p:set>
                                    <p:anim calcmode="lin" valueType="num">
                                      <p:cBhvr additive="base">
                                        <p:cTn id="7" dur="1000"/>
                                        <p:tgtEl>
                                          <p:spTgt spid="115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58"/>
                                        </p:tgtEl>
                                        <p:attrNameLst>
                                          <p:attrName>style.visibility</p:attrName>
                                        </p:attrNameLst>
                                      </p:cBhvr>
                                      <p:to>
                                        <p:strVal val="visible"/>
                                      </p:to>
                                    </p:set>
                                    <p:anim calcmode="lin" valueType="num">
                                      <p:cBhvr additive="base">
                                        <p:cTn id="10" dur="1000"/>
                                        <p:tgtEl>
                                          <p:spTgt spid="1158"/>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157"/>
                                        </p:tgtEl>
                                        <p:attrNameLst>
                                          <p:attrName>style.visibility</p:attrName>
                                        </p:attrNameLst>
                                      </p:cBhvr>
                                      <p:to>
                                        <p:strVal val="visible"/>
                                      </p:to>
                                    </p:set>
                                    <p:anim calcmode="lin" valueType="num">
                                      <p:cBhvr additive="base">
                                        <p:cTn id="14" dur="1000"/>
                                        <p:tgtEl>
                                          <p:spTgt spid="1157"/>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59"/>
                                        </p:tgtEl>
                                        <p:attrNameLst>
                                          <p:attrName>style.visibility</p:attrName>
                                        </p:attrNameLst>
                                      </p:cBhvr>
                                      <p:to>
                                        <p:strVal val="visible"/>
                                      </p:to>
                                    </p:set>
                                    <p:anim calcmode="lin" valueType="num">
                                      <p:cBhvr additive="base">
                                        <p:cTn id="17" dur="1000"/>
                                        <p:tgtEl>
                                          <p:spTgt spid="1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grpSp>
        <p:nvGrpSpPr>
          <p:cNvPr id="1815" name="Google Shape;1815;p70"/>
          <p:cNvGrpSpPr/>
          <p:nvPr/>
        </p:nvGrpSpPr>
        <p:grpSpPr>
          <a:xfrm>
            <a:off x="3320284" y="1816114"/>
            <a:ext cx="637858" cy="130398"/>
            <a:chOff x="3320284" y="1816114"/>
            <a:chExt cx="637858" cy="130398"/>
          </a:xfrm>
        </p:grpSpPr>
        <p:cxnSp>
          <p:nvCxnSpPr>
            <p:cNvPr id="1816" name="Google Shape;1816;p70"/>
            <p:cNvCxnSpPr/>
            <p:nvPr/>
          </p:nvCxnSpPr>
          <p:spPr>
            <a:xfrm rot="10800000">
              <a:off x="3320284" y="1879141"/>
              <a:ext cx="582300" cy="0"/>
            </a:xfrm>
            <a:prstGeom prst="straightConnector1">
              <a:avLst/>
            </a:prstGeom>
            <a:noFill/>
            <a:ln w="9525" cap="flat" cmpd="sng">
              <a:solidFill>
                <a:schemeClr val="accent1"/>
              </a:solidFill>
              <a:prstDash val="solid"/>
              <a:round/>
              <a:headEnd type="none" w="med" len="med"/>
              <a:tailEnd type="none" w="med" len="med"/>
            </a:ln>
          </p:spPr>
        </p:cxnSp>
        <p:sp>
          <p:nvSpPr>
            <p:cNvPr id="1817" name="Google Shape;1817;p70"/>
            <p:cNvSpPr/>
            <p:nvPr/>
          </p:nvSpPr>
          <p:spPr>
            <a:xfrm rot="-5400000">
              <a:off x="3827743" y="1816114"/>
              <a:ext cx="130398" cy="130398"/>
            </a:xfrm>
            <a:custGeom>
              <a:avLst/>
              <a:gdLst/>
              <a:ahLst/>
              <a:cxnLst/>
              <a:rect l="l" t="t" r="r" b="b"/>
              <a:pathLst>
                <a:path w="1245" h="1245" extrusionOk="0">
                  <a:moveTo>
                    <a:pt x="625" y="1"/>
                  </a:moveTo>
                  <a:cubicBezTo>
                    <a:pt x="279" y="1"/>
                    <a:pt x="0" y="279"/>
                    <a:pt x="0" y="626"/>
                  </a:cubicBezTo>
                  <a:cubicBezTo>
                    <a:pt x="0" y="966"/>
                    <a:pt x="279" y="1245"/>
                    <a:pt x="625" y="1245"/>
                  </a:cubicBezTo>
                  <a:cubicBezTo>
                    <a:pt x="966" y="1245"/>
                    <a:pt x="1244" y="966"/>
                    <a:pt x="1244" y="626"/>
                  </a:cubicBezTo>
                  <a:cubicBezTo>
                    <a:pt x="1244" y="279"/>
                    <a:pt x="966"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0"/>
          <p:cNvGrpSpPr/>
          <p:nvPr/>
        </p:nvGrpSpPr>
        <p:grpSpPr>
          <a:xfrm>
            <a:off x="3140881" y="2866902"/>
            <a:ext cx="815458" cy="130398"/>
            <a:chOff x="3140881" y="2866902"/>
            <a:chExt cx="815458" cy="130398"/>
          </a:xfrm>
        </p:grpSpPr>
        <p:cxnSp>
          <p:nvCxnSpPr>
            <p:cNvPr id="1819" name="Google Shape;1819;p70"/>
            <p:cNvCxnSpPr/>
            <p:nvPr/>
          </p:nvCxnSpPr>
          <p:spPr>
            <a:xfrm>
              <a:off x="3520831" y="2549979"/>
              <a:ext cx="0" cy="759900"/>
            </a:xfrm>
            <a:prstGeom prst="straightConnector1">
              <a:avLst/>
            </a:prstGeom>
            <a:noFill/>
            <a:ln w="9525" cap="flat" cmpd="sng">
              <a:solidFill>
                <a:schemeClr val="accent1"/>
              </a:solidFill>
              <a:prstDash val="solid"/>
              <a:round/>
              <a:headEnd type="none" w="med" len="med"/>
              <a:tailEnd type="none" w="med" len="med"/>
            </a:ln>
          </p:spPr>
        </p:cxnSp>
        <p:sp>
          <p:nvSpPr>
            <p:cNvPr id="1820" name="Google Shape;1820;p70"/>
            <p:cNvSpPr/>
            <p:nvPr/>
          </p:nvSpPr>
          <p:spPr>
            <a:xfrm rot="-5400000">
              <a:off x="3825941" y="2866902"/>
              <a:ext cx="130398" cy="130398"/>
            </a:xfrm>
            <a:custGeom>
              <a:avLst/>
              <a:gdLst/>
              <a:ahLst/>
              <a:cxnLst/>
              <a:rect l="l" t="t" r="r" b="b"/>
              <a:pathLst>
                <a:path w="1245" h="1245" extrusionOk="0">
                  <a:moveTo>
                    <a:pt x="625" y="1"/>
                  </a:moveTo>
                  <a:cubicBezTo>
                    <a:pt x="279" y="1"/>
                    <a:pt x="0" y="279"/>
                    <a:pt x="0" y="626"/>
                  </a:cubicBezTo>
                  <a:cubicBezTo>
                    <a:pt x="0" y="966"/>
                    <a:pt x="279" y="1245"/>
                    <a:pt x="625" y="1245"/>
                  </a:cubicBezTo>
                  <a:cubicBezTo>
                    <a:pt x="966" y="1245"/>
                    <a:pt x="1244" y="966"/>
                    <a:pt x="1244" y="626"/>
                  </a:cubicBezTo>
                  <a:cubicBezTo>
                    <a:pt x="1244" y="279"/>
                    <a:pt x="966"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70"/>
          <p:cNvGrpSpPr/>
          <p:nvPr/>
        </p:nvGrpSpPr>
        <p:grpSpPr>
          <a:xfrm>
            <a:off x="3140881" y="3941664"/>
            <a:ext cx="815458" cy="130398"/>
            <a:chOff x="3140881" y="3941664"/>
            <a:chExt cx="815458" cy="130398"/>
          </a:xfrm>
        </p:grpSpPr>
        <p:cxnSp>
          <p:nvCxnSpPr>
            <p:cNvPr id="1822" name="Google Shape;1822;p70"/>
            <p:cNvCxnSpPr/>
            <p:nvPr/>
          </p:nvCxnSpPr>
          <p:spPr>
            <a:xfrm>
              <a:off x="3520831" y="3624741"/>
              <a:ext cx="0" cy="759900"/>
            </a:xfrm>
            <a:prstGeom prst="straightConnector1">
              <a:avLst/>
            </a:prstGeom>
            <a:noFill/>
            <a:ln w="9525" cap="flat" cmpd="sng">
              <a:solidFill>
                <a:schemeClr val="accent1"/>
              </a:solidFill>
              <a:prstDash val="solid"/>
              <a:round/>
              <a:headEnd type="none" w="med" len="med"/>
              <a:tailEnd type="none" w="med" len="med"/>
            </a:ln>
          </p:spPr>
        </p:cxnSp>
        <p:sp>
          <p:nvSpPr>
            <p:cNvPr id="1823" name="Google Shape;1823;p70"/>
            <p:cNvSpPr/>
            <p:nvPr/>
          </p:nvSpPr>
          <p:spPr>
            <a:xfrm rot="-5400000">
              <a:off x="3825941" y="3941664"/>
              <a:ext cx="130398" cy="130398"/>
            </a:xfrm>
            <a:custGeom>
              <a:avLst/>
              <a:gdLst/>
              <a:ahLst/>
              <a:cxnLst/>
              <a:rect l="l" t="t" r="r" b="b"/>
              <a:pathLst>
                <a:path w="1245" h="1245" extrusionOk="0">
                  <a:moveTo>
                    <a:pt x="625" y="1"/>
                  </a:moveTo>
                  <a:cubicBezTo>
                    <a:pt x="279" y="1"/>
                    <a:pt x="0" y="279"/>
                    <a:pt x="0" y="626"/>
                  </a:cubicBezTo>
                  <a:cubicBezTo>
                    <a:pt x="0" y="966"/>
                    <a:pt x="279" y="1245"/>
                    <a:pt x="625" y="1245"/>
                  </a:cubicBezTo>
                  <a:cubicBezTo>
                    <a:pt x="966" y="1245"/>
                    <a:pt x="1244" y="966"/>
                    <a:pt x="1244" y="626"/>
                  </a:cubicBezTo>
                  <a:cubicBezTo>
                    <a:pt x="1244" y="279"/>
                    <a:pt x="966"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4" name="Google Shape;1824;p70"/>
          <p:cNvSpPr/>
          <p:nvPr/>
        </p:nvSpPr>
        <p:spPr>
          <a:xfrm>
            <a:off x="1586305" y="2538636"/>
            <a:ext cx="1830000" cy="77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0"/>
          <p:cNvSpPr/>
          <p:nvPr/>
        </p:nvSpPr>
        <p:spPr>
          <a:xfrm>
            <a:off x="1586305" y="3613401"/>
            <a:ext cx="1830000" cy="77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0"/>
          <p:cNvSpPr/>
          <p:nvPr/>
        </p:nvSpPr>
        <p:spPr>
          <a:xfrm>
            <a:off x="1586305" y="1495732"/>
            <a:ext cx="1830000" cy="77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0"/>
          <p:cNvSpPr txBox="1">
            <a:spLocks noGrp="1"/>
          </p:cNvSpPr>
          <p:nvPr>
            <p:ph type="subTitle" idx="3"/>
          </p:nvPr>
        </p:nvSpPr>
        <p:spPr>
          <a:xfrm>
            <a:off x="4421794" y="3784152"/>
            <a:ext cx="34407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can stay updated with the latest news about pet caring tips</a:t>
            </a:r>
            <a:endParaRPr lang="en-US" b="1" dirty="0"/>
          </a:p>
        </p:txBody>
      </p:sp>
      <p:sp>
        <p:nvSpPr>
          <p:cNvPr id="1828" name="Google Shape;1828;p70"/>
          <p:cNvSpPr txBox="1">
            <a:spLocks noGrp="1"/>
          </p:cNvSpPr>
          <p:nvPr>
            <p:ph type="subTitle" idx="5"/>
          </p:nvPr>
        </p:nvSpPr>
        <p:spPr>
          <a:xfrm>
            <a:off x="1564351" y="2512887"/>
            <a:ext cx="1873907" cy="6714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Reverse Image Search</a:t>
            </a:r>
            <a:endParaRPr dirty="0"/>
          </a:p>
        </p:txBody>
      </p:sp>
      <p:sp>
        <p:nvSpPr>
          <p:cNvPr id="1829" name="Google Shape;1829;p70"/>
          <p:cNvSpPr/>
          <p:nvPr/>
        </p:nvSpPr>
        <p:spPr>
          <a:xfrm>
            <a:off x="3712375" y="884775"/>
            <a:ext cx="17511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0"/>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Additional Advanced Features</a:t>
            </a:r>
            <a:endParaRPr dirty="0"/>
          </a:p>
        </p:txBody>
      </p:sp>
      <p:sp>
        <p:nvSpPr>
          <p:cNvPr id="1831" name="Google Shape;1831;p70"/>
          <p:cNvSpPr txBox="1">
            <a:spLocks noGrp="1"/>
          </p:cNvSpPr>
          <p:nvPr>
            <p:ph type="subTitle" idx="1"/>
          </p:nvPr>
        </p:nvSpPr>
        <p:spPr>
          <a:xfrm>
            <a:off x="4421795" y="1502600"/>
            <a:ext cx="4511748" cy="10360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may see how pets will truly appear using AR graphics, which will help them in </a:t>
            </a:r>
            <a:r>
              <a:rPr lang="en-US"/>
              <a:t>their decision</a:t>
            </a:r>
            <a:r>
              <a:rPr lang="en-US" dirty="0"/>
              <a:t>.</a:t>
            </a:r>
            <a:endParaRPr dirty="0"/>
          </a:p>
        </p:txBody>
      </p:sp>
      <p:sp>
        <p:nvSpPr>
          <p:cNvPr id="1832" name="Google Shape;1832;p70"/>
          <p:cNvSpPr txBox="1">
            <a:spLocks noGrp="1"/>
          </p:cNvSpPr>
          <p:nvPr>
            <p:ph type="subTitle" idx="2"/>
          </p:nvPr>
        </p:nvSpPr>
        <p:spPr>
          <a:xfrm>
            <a:off x="4421794" y="2593549"/>
            <a:ext cx="4831059" cy="9406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may utilize this function to find a pet for them even if they aren’t sure what breed it is, which will make the search process easier.</a:t>
            </a:r>
            <a:endParaRPr dirty="0"/>
          </a:p>
        </p:txBody>
      </p:sp>
      <p:sp>
        <p:nvSpPr>
          <p:cNvPr id="1833" name="Google Shape;1833;p70"/>
          <p:cNvSpPr txBox="1">
            <a:spLocks noGrp="1"/>
          </p:cNvSpPr>
          <p:nvPr>
            <p:ph type="subTitle" idx="4"/>
          </p:nvPr>
        </p:nvSpPr>
        <p:spPr>
          <a:xfrm>
            <a:off x="1646905" y="1653580"/>
            <a:ext cx="17088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a:t>
            </a:r>
            <a:endParaRPr dirty="0"/>
          </a:p>
        </p:txBody>
      </p:sp>
      <p:sp>
        <p:nvSpPr>
          <p:cNvPr id="1834" name="Google Shape;1834;p70"/>
          <p:cNvSpPr txBox="1">
            <a:spLocks noGrp="1"/>
          </p:cNvSpPr>
          <p:nvPr>
            <p:ph type="subTitle" idx="6"/>
          </p:nvPr>
        </p:nvSpPr>
        <p:spPr>
          <a:xfrm>
            <a:off x="1646905" y="3784152"/>
            <a:ext cx="17088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PET NEWS</a:t>
            </a:r>
            <a:endParaRPr dirty="0"/>
          </a:p>
        </p:txBody>
      </p:sp>
    </p:spTree>
    <p:extLst>
      <p:ext uri="{BB962C8B-B14F-4D97-AF65-F5344CB8AC3E}">
        <p14:creationId xmlns:p14="http://schemas.microsoft.com/office/powerpoint/2010/main" val="29524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ARCHITECTURE</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A771447-FEE6-44A4-8939-1A974CCFB1F2}"/>
              </a:ext>
            </a:extLst>
          </p:cNvPr>
          <p:cNvPicPr>
            <a:picLocks noChangeAspect="1"/>
          </p:cNvPicPr>
          <p:nvPr/>
        </p:nvPicPr>
        <p:blipFill>
          <a:blip r:embed="rId3"/>
          <a:stretch>
            <a:fillRect/>
          </a:stretch>
        </p:blipFill>
        <p:spPr>
          <a:xfrm>
            <a:off x="0" y="1020450"/>
            <a:ext cx="9144000" cy="3102600"/>
          </a:xfrm>
          <a:prstGeom prst="rect">
            <a:avLst/>
          </a:prstGeom>
        </p:spPr>
      </p:pic>
    </p:spTree>
    <p:extLst>
      <p:ext uri="{BB962C8B-B14F-4D97-AF65-F5344CB8AC3E}">
        <p14:creationId xmlns:p14="http://schemas.microsoft.com/office/powerpoint/2010/main" val="26306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3" name="Google Shape;1523;p59"/>
          <p:cNvSpPr txBox="1">
            <a:spLocks noGrp="1"/>
          </p:cNvSpPr>
          <p:nvPr>
            <p:ph type="subTitle" idx="4294967295"/>
          </p:nvPr>
        </p:nvSpPr>
        <p:spPr>
          <a:xfrm>
            <a:off x="1296807" y="1486378"/>
            <a:ext cx="1840500" cy="3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1" dirty="0">
                <a:solidFill>
                  <a:schemeClr val="accent1"/>
                </a:solidFill>
              </a:rPr>
              <a:t>NAV BAR</a:t>
            </a:r>
            <a:endParaRPr sz="1800" b="1" dirty="0">
              <a:solidFill>
                <a:schemeClr val="accent1"/>
              </a:solidFill>
            </a:endParaRPr>
          </a:p>
        </p:txBody>
      </p:sp>
      <p:sp>
        <p:nvSpPr>
          <p:cNvPr id="1524" name="Google Shape;1524;p59"/>
          <p:cNvSpPr txBox="1">
            <a:spLocks noGrp="1"/>
          </p:cNvSpPr>
          <p:nvPr>
            <p:ph type="subTitle" idx="4294967295"/>
          </p:nvPr>
        </p:nvSpPr>
        <p:spPr>
          <a:xfrm>
            <a:off x="855290" y="1883428"/>
            <a:ext cx="2285700" cy="81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To navigate through all the app and logout from the account</a:t>
            </a:r>
            <a:endParaRPr dirty="0"/>
          </a:p>
        </p:txBody>
      </p:sp>
      <p:sp>
        <p:nvSpPr>
          <p:cNvPr id="1525" name="Google Shape;1525;p59"/>
          <p:cNvSpPr txBox="1">
            <a:spLocks noGrp="1"/>
          </p:cNvSpPr>
          <p:nvPr>
            <p:ph type="subTitle" idx="4294967295"/>
          </p:nvPr>
        </p:nvSpPr>
        <p:spPr>
          <a:xfrm>
            <a:off x="6398082" y="3765469"/>
            <a:ext cx="2571105" cy="322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rPr>
              <a:t>ADD POST</a:t>
            </a:r>
            <a:endParaRPr sz="1800" b="1" dirty="0">
              <a:solidFill>
                <a:schemeClr val="accent1"/>
              </a:solidFill>
            </a:endParaRPr>
          </a:p>
        </p:txBody>
      </p:sp>
      <p:sp>
        <p:nvSpPr>
          <p:cNvPr id="1526" name="Google Shape;1526;p59"/>
          <p:cNvSpPr txBox="1">
            <a:spLocks noGrp="1"/>
          </p:cNvSpPr>
          <p:nvPr>
            <p:ph type="subTitle" idx="4294967295"/>
          </p:nvPr>
        </p:nvSpPr>
        <p:spPr>
          <a:xfrm>
            <a:off x="6403483" y="4162519"/>
            <a:ext cx="2285700" cy="8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 lost/ found and adopt/ buying posts</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flipV="1">
            <a:off x="3017575" y="1204107"/>
            <a:ext cx="614509" cy="247995"/>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5416416" y="4696292"/>
            <a:ext cx="823725"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D39D28C-6009-4A35-A3A8-442F6A2F2969}"/>
              </a:ext>
            </a:extLst>
          </p:cNvPr>
          <p:cNvPicPr>
            <a:picLocks noChangeAspect="1"/>
          </p:cNvPicPr>
          <p:nvPr/>
        </p:nvPicPr>
        <p:blipFill rotWithShape="1">
          <a:blip r:embed="rId3"/>
          <a:srcRect b="9221"/>
          <a:stretch/>
        </p:blipFill>
        <p:spPr>
          <a:xfrm>
            <a:off x="3700948" y="1011675"/>
            <a:ext cx="1616348" cy="4075471"/>
          </a:xfrm>
          <a:prstGeom prst="rect">
            <a:avLst/>
          </a:prstGeom>
        </p:spPr>
      </p:pic>
      <p:sp>
        <p:nvSpPr>
          <p:cNvPr id="198" name="Google Shape;1714;p59">
            <a:extLst>
              <a:ext uri="{FF2B5EF4-FFF2-40B4-BE49-F238E27FC236}">
                <a16:creationId xmlns:a16="http://schemas.microsoft.com/office/drawing/2014/main" id="{CB1B1896-D348-4CDB-BA43-F34A993D735A}"/>
              </a:ext>
            </a:extLst>
          </p:cNvPr>
          <p:cNvSpPr/>
          <p:nvPr/>
        </p:nvSpPr>
        <p:spPr>
          <a:xfrm>
            <a:off x="5386160" y="1551245"/>
            <a:ext cx="823725"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261377" y="1166017"/>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S</a:t>
            </a:r>
            <a:r>
              <a:rPr lang="en-IN" sz="1800" b="1" dirty="0">
                <a:solidFill>
                  <a:schemeClr val="accent1"/>
                </a:solidFill>
              </a:rPr>
              <a:t>ECTIONS</a:t>
            </a: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6266777" y="1563067"/>
            <a:ext cx="2285700" cy="8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Navigate to pages like adopt, found etc.</a:t>
            </a:r>
          </a:p>
        </p:txBody>
      </p:sp>
      <p:sp>
        <p:nvSpPr>
          <p:cNvPr id="201" name="Google Shape;1713;p59">
            <a:extLst>
              <a:ext uri="{FF2B5EF4-FFF2-40B4-BE49-F238E27FC236}">
                <a16:creationId xmlns:a16="http://schemas.microsoft.com/office/drawing/2014/main" id="{0F0A6D54-764A-4183-923E-0C98EA2A8876}"/>
              </a:ext>
            </a:extLst>
          </p:cNvPr>
          <p:cNvSpPr/>
          <p:nvPr/>
        </p:nvSpPr>
        <p:spPr>
          <a:xfrm flipV="1">
            <a:off x="2834105" y="3375980"/>
            <a:ext cx="803106" cy="247995"/>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23;p59">
            <a:extLst>
              <a:ext uri="{FF2B5EF4-FFF2-40B4-BE49-F238E27FC236}">
                <a16:creationId xmlns:a16="http://schemas.microsoft.com/office/drawing/2014/main" id="{5F42B1BD-A9B4-4C68-A88B-65B56C6C20EE}"/>
              </a:ext>
            </a:extLst>
          </p:cNvPr>
          <p:cNvSpPr txBox="1">
            <a:spLocks/>
          </p:cNvSpPr>
          <p:nvPr/>
        </p:nvSpPr>
        <p:spPr>
          <a:xfrm>
            <a:off x="423582" y="3509428"/>
            <a:ext cx="2337976"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800" b="1" dirty="0">
                <a:solidFill>
                  <a:schemeClr val="accent1"/>
                </a:solidFill>
              </a:rPr>
              <a:t>BOOSTED POSTS</a:t>
            </a:r>
          </a:p>
        </p:txBody>
      </p:sp>
      <p:sp>
        <p:nvSpPr>
          <p:cNvPr id="203" name="Google Shape;1524;p59">
            <a:extLst>
              <a:ext uri="{FF2B5EF4-FFF2-40B4-BE49-F238E27FC236}">
                <a16:creationId xmlns:a16="http://schemas.microsoft.com/office/drawing/2014/main" id="{8821D71C-4E5F-4DDC-9F59-F88903BD2360}"/>
              </a:ext>
            </a:extLst>
          </p:cNvPr>
          <p:cNvSpPr txBox="1">
            <a:spLocks/>
          </p:cNvSpPr>
          <p:nvPr/>
        </p:nvSpPr>
        <p:spPr>
          <a:xfrm>
            <a:off x="454817" y="3846641"/>
            <a:ext cx="2431747" cy="1180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dirty="0"/>
              <a:t>Users posts who have opted for boosting will be displayed depending on the amount invested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3" name="Google Shape;1523;p59"/>
          <p:cNvSpPr txBox="1">
            <a:spLocks noGrp="1"/>
          </p:cNvSpPr>
          <p:nvPr>
            <p:ph type="subTitle" idx="4294967295"/>
          </p:nvPr>
        </p:nvSpPr>
        <p:spPr>
          <a:xfrm>
            <a:off x="1296807" y="1486378"/>
            <a:ext cx="1840500" cy="3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1" dirty="0">
                <a:solidFill>
                  <a:schemeClr val="accent1"/>
                </a:solidFill>
              </a:rPr>
              <a:t>SEARCH BAR</a:t>
            </a:r>
            <a:endParaRPr sz="1800" b="1" dirty="0">
              <a:solidFill>
                <a:schemeClr val="accent1"/>
              </a:solidFill>
            </a:endParaRPr>
          </a:p>
        </p:txBody>
      </p:sp>
      <p:sp>
        <p:nvSpPr>
          <p:cNvPr id="1524" name="Google Shape;1524;p59"/>
          <p:cNvSpPr txBox="1">
            <a:spLocks noGrp="1"/>
          </p:cNvSpPr>
          <p:nvPr>
            <p:ph type="subTitle" idx="4294967295"/>
          </p:nvPr>
        </p:nvSpPr>
        <p:spPr>
          <a:xfrm>
            <a:off x="829651" y="1724281"/>
            <a:ext cx="2593882" cy="111587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To search by name, breed, gender, age etc.</a:t>
            </a:r>
          </a:p>
          <a:p>
            <a:pPr marL="0" lvl="0" indent="0" algn="r" rtl="0">
              <a:spcBef>
                <a:spcPts val="0"/>
              </a:spcBef>
              <a:spcAft>
                <a:spcPts val="0"/>
              </a:spcAft>
              <a:buNone/>
            </a:pPr>
            <a:r>
              <a:rPr lang="en-US" b="1" dirty="0">
                <a:solidFill>
                  <a:schemeClr val="accent1">
                    <a:lumMod val="75000"/>
                  </a:schemeClr>
                </a:solidFill>
              </a:rPr>
              <a:t>Option for Reverse Image Search</a:t>
            </a:r>
            <a:endParaRPr b="1" dirty="0">
              <a:solidFill>
                <a:schemeClr val="accent1">
                  <a:lumMod val="75000"/>
                </a:schemeClr>
              </a:solidFill>
            </a:endParaRPr>
          </a:p>
        </p:txBody>
      </p:sp>
      <p:sp>
        <p:nvSpPr>
          <p:cNvPr id="1525" name="Google Shape;1525;p59"/>
          <p:cNvSpPr txBox="1">
            <a:spLocks noGrp="1"/>
          </p:cNvSpPr>
          <p:nvPr>
            <p:ph type="subTitle" idx="4294967295"/>
          </p:nvPr>
        </p:nvSpPr>
        <p:spPr>
          <a:xfrm>
            <a:off x="6199094" y="2696428"/>
            <a:ext cx="2571105" cy="322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rPr>
              <a:t>FILTER POST</a:t>
            </a:r>
            <a:endParaRPr sz="1800" b="1" dirty="0">
              <a:solidFill>
                <a:schemeClr val="accent1"/>
              </a:solidFill>
            </a:endParaRPr>
          </a:p>
        </p:txBody>
      </p:sp>
      <p:sp>
        <p:nvSpPr>
          <p:cNvPr id="1526" name="Google Shape;1526;p59"/>
          <p:cNvSpPr txBox="1">
            <a:spLocks noGrp="1"/>
          </p:cNvSpPr>
          <p:nvPr>
            <p:ph type="subTitle" idx="4294967295"/>
          </p:nvPr>
        </p:nvSpPr>
        <p:spPr>
          <a:xfrm>
            <a:off x="6204495" y="3093478"/>
            <a:ext cx="2285700" cy="8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Filter posts by breed, distance of availability, gender</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flipV="1">
            <a:off x="3161775" y="1549912"/>
            <a:ext cx="484263" cy="101659"/>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flipV="1">
            <a:off x="5779489" y="1694141"/>
            <a:ext cx="419605" cy="1089399"/>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761716" y="1325260"/>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261377" y="1166017"/>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SORT</a:t>
            </a:r>
            <a:endParaRPr lang="en-IN" sz="1800" b="1" dirty="0">
              <a:solidFill>
                <a:schemeClr val="accent1"/>
              </a:solidFill>
            </a:endParaRP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6266777" y="1563067"/>
            <a:ext cx="2285700" cy="8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Navigate to pages like adopt, found etc.</a:t>
            </a:r>
          </a:p>
        </p:txBody>
      </p:sp>
      <p:sp>
        <p:nvSpPr>
          <p:cNvPr id="201" name="Google Shape;1713;p59">
            <a:extLst>
              <a:ext uri="{FF2B5EF4-FFF2-40B4-BE49-F238E27FC236}">
                <a16:creationId xmlns:a16="http://schemas.microsoft.com/office/drawing/2014/main" id="{0F0A6D54-764A-4183-923E-0C98EA2A8876}"/>
              </a:ext>
            </a:extLst>
          </p:cNvPr>
          <p:cNvSpPr/>
          <p:nvPr/>
        </p:nvSpPr>
        <p:spPr>
          <a:xfrm flipV="1">
            <a:off x="2834105" y="3375980"/>
            <a:ext cx="803106" cy="247995"/>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23;p59">
            <a:extLst>
              <a:ext uri="{FF2B5EF4-FFF2-40B4-BE49-F238E27FC236}">
                <a16:creationId xmlns:a16="http://schemas.microsoft.com/office/drawing/2014/main" id="{5F42B1BD-A9B4-4C68-A88B-65B56C6C20EE}"/>
              </a:ext>
            </a:extLst>
          </p:cNvPr>
          <p:cNvSpPr txBox="1">
            <a:spLocks/>
          </p:cNvSpPr>
          <p:nvPr/>
        </p:nvSpPr>
        <p:spPr>
          <a:xfrm>
            <a:off x="423582" y="3509428"/>
            <a:ext cx="2337976"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800" b="1" dirty="0">
                <a:solidFill>
                  <a:schemeClr val="accent1"/>
                </a:solidFill>
              </a:rPr>
              <a:t>ADOPTED POSTS</a:t>
            </a:r>
          </a:p>
        </p:txBody>
      </p:sp>
      <p:sp>
        <p:nvSpPr>
          <p:cNvPr id="203" name="Google Shape;1524;p59">
            <a:extLst>
              <a:ext uri="{FF2B5EF4-FFF2-40B4-BE49-F238E27FC236}">
                <a16:creationId xmlns:a16="http://schemas.microsoft.com/office/drawing/2014/main" id="{8821D71C-4E5F-4DDC-9F59-F88903BD2360}"/>
              </a:ext>
            </a:extLst>
          </p:cNvPr>
          <p:cNvSpPr txBox="1">
            <a:spLocks/>
          </p:cNvSpPr>
          <p:nvPr/>
        </p:nvSpPr>
        <p:spPr>
          <a:xfrm>
            <a:off x="481711" y="3846641"/>
            <a:ext cx="3027971" cy="1180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500" dirty="0"/>
              <a:t>Users can see the image of the pet, its name, breed, age, gender and the location of availability. Upon clicking they can see detailed info about the pet</a:t>
            </a:r>
          </a:p>
        </p:txBody>
      </p:sp>
      <p:pic>
        <p:nvPicPr>
          <p:cNvPr id="4" name="Picture 3">
            <a:extLst>
              <a:ext uri="{FF2B5EF4-FFF2-40B4-BE49-F238E27FC236}">
                <a16:creationId xmlns:a16="http://schemas.microsoft.com/office/drawing/2014/main" id="{3013E35E-F17D-43F0-9E77-7101C57732DA}"/>
              </a:ext>
            </a:extLst>
          </p:cNvPr>
          <p:cNvPicPr>
            <a:picLocks noChangeAspect="1"/>
          </p:cNvPicPr>
          <p:nvPr/>
        </p:nvPicPr>
        <p:blipFill>
          <a:blip r:embed="rId3"/>
          <a:stretch>
            <a:fillRect/>
          </a:stretch>
        </p:blipFill>
        <p:spPr>
          <a:xfrm>
            <a:off x="3709758" y="1036433"/>
            <a:ext cx="1997184" cy="3990876"/>
          </a:xfrm>
          <a:prstGeom prst="rect">
            <a:avLst/>
          </a:prstGeom>
        </p:spPr>
      </p:pic>
    </p:spTree>
    <p:extLst>
      <p:ext uri="{BB962C8B-B14F-4D97-AF65-F5344CB8AC3E}">
        <p14:creationId xmlns:p14="http://schemas.microsoft.com/office/powerpoint/2010/main" val="205499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6F82E098-9F7D-4CE9-AB52-134DB031A4BB}"/>
              </a:ext>
            </a:extLst>
          </p:cNvPr>
          <p:cNvPicPr>
            <a:picLocks noChangeAspect="1"/>
          </p:cNvPicPr>
          <p:nvPr/>
        </p:nvPicPr>
        <p:blipFill>
          <a:blip r:embed="rId3"/>
          <a:stretch>
            <a:fillRect/>
          </a:stretch>
        </p:blipFill>
        <p:spPr>
          <a:xfrm>
            <a:off x="3426194" y="1122830"/>
            <a:ext cx="1945691" cy="3888000"/>
          </a:xfrm>
          <a:prstGeom prst="rect">
            <a:avLst/>
          </a:prstGeom>
        </p:spPr>
      </p:pic>
      <p:pic>
        <p:nvPicPr>
          <p:cNvPr id="12" name="Picture 11">
            <a:extLst>
              <a:ext uri="{FF2B5EF4-FFF2-40B4-BE49-F238E27FC236}">
                <a16:creationId xmlns:a16="http://schemas.microsoft.com/office/drawing/2014/main" id="{1CC110E6-94B8-477C-8FD3-9B84859D9434}"/>
              </a:ext>
            </a:extLst>
          </p:cNvPr>
          <p:cNvPicPr>
            <a:picLocks noChangeAspect="1"/>
          </p:cNvPicPr>
          <p:nvPr/>
        </p:nvPicPr>
        <p:blipFill>
          <a:blip r:embed="rId4"/>
          <a:stretch>
            <a:fillRect/>
          </a:stretch>
        </p:blipFill>
        <p:spPr>
          <a:xfrm>
            <a:off x="811919" y="1122830"/>
            <a:ext cx="1945691" cy="3888000"/>
          </a:xfrm>
          <a:prstGeom prst="rect">
            <a:avLst/>
          </a:prstGeom>
        </p:spPr>
      </p:pic>
      <p:pic>
        <p:nvPicPr>
          <p:cNvPr id="14" name="Picture 13">
            <a:extLst>
              <a:ext uri="{FF2B5EF4-FFF2-40B4-BE49-F238E27FC236}">
                <a16:creationId xmlns:a16="http://schemas.microsoft.com/office/drawing/2014/main" id="{39B4CD17-7026-4A4E-9156-130074172D8E}"/>
              </a:ext>
            </a:extLst>
          </p:cNvPr>
          <p:cNvPicPr>
            <a:picLocks noChangeAspect="1"/>
          </p:cNvPicPr>
          <p:nvPr/>
        </p:nvPicPr>
        <p:blipFill>
          <a:blip r:embed="rId5"/>
          <a:stretch>
            <a:fillRect/>
          </a:stretch>
        </p:blipFill>
        <p:spPr>
          <a:xfrm>
            <a:off x="6103100" y="1086830"/>
            <a:ext cx="1963707" cy="3924000"/>
          </a:xfrm>
          <a:prstGeom prst="rect">
            <a:avLst/>
          </a:prstGeom>
        </p:spPr>
      </p:pic>
    </p:spTree>
    <p:extLst>
      <p:ext uri="{BB962C8B-B14F-4D97-AF65-F5344CB8AC3E}">
        <p14:creationId xmlns:p14="http://schemas.microsoft.com/office/powerpoint/2010/main" val="298707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5" name="Google Shape;1525;p59"/>
          <p:cNvSpPr txBox="1">
            <a:spLocks noGrp="1"/>
          </p:cNvSpPr>
          <p:nvPr>
            <p:ph type="subTitle" idx="4294967295"/>
          </p:nvPr>
        </p:nvSpPr>
        <p:spPr>
          <a:xfrm>
            <a:off x="6042398" y="3663452"/>
            <a:ext cx="2571105" cy="322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rPr>
              <a:t>DETAILED INFO</a:t>
            </a:r>
            <a:endParaRPr sz="1800" b="1" dirty="0">
              <a:solidFill>
                <a:schemeClr val="accent1"/>
              </a:solidFill>
            </a:endParaRPr>
          </a:p>
        </p:txBody>
      </p:sp>
      <p:sp>
        <p:nvSpPr>
          <p:cNvPr id="1526" name="Google Shape;1526;p59"/>
          <p:cNvSpPr txBox="1">
            <a:spLocks noGrp="1"/>
          </p:cNvSpPr>
          <p:nvPr>
            <p:ph type="subTitle" idx="4294967295"/>
          </p:nvPr>
        </p:nvSpPr>
        <p:spPr>
          <a:xfrm>
            <a:off x="6060260" y="3892691"/>
            <a:ext cx="2641652" cy="10885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can see all the information regarding the pet to make an informed choice</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flipV="1">
            <a:off x="5640655" y="2634229"/>
            <a:ext cx="419605" cy="1089399"/>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633595" y="1870184"/>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213149" y="1490219"/>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AR VISUALS</a:t>
            </a:r>
            <a:endParaRPr lang="en-IN" sz="1800" b="1" dirty="0">
              <a:solidFill>
                <a:schemeClr val="accent1"/>
              </a:solidFill>
            </a:endParaRP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6213149" y="1718995"/>
            <a:ext cx="2285700" cy="8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Tap to see how the pet will look in reality</a:t>
            </a:r>
          </a:p>
        </p:txBody>
      </p:sp>
      <p:sp>
        <p:nvSpPr>
          <p:cNvPr id="201" name="Google Shape;1713;p59">
            <a:extLst>
              <a:ext uri="{FF2B5EF4-FFF2-40B4-BE49-F238E27FC236}">
                <a16:creationId xmlns:a16="http://schemas.microsoft.com/office/drawing/2014/main" id="{0F0A6D54-764A-4183-923E-0C98EA2A8876}"/>
              </a:ext>
            </a:extLst>
          </p:cNvPr>
          <p:cNvSpPr/>
          <p:nvPr/>
        </p:nvSpPr>
        <p:spPr>
          <a:xfrm flipV="1">
            <a:off x="3087412" y="3385430"/>
            <a:ext cx="803106" cy="247995"/>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23;p59">
            <a:extLst>
              <a:ext uri="{FF2B5EF4-FFF2-40B4-BE49-F238E27FC236}">
                <a16:creationId xmlns:a16="http://schemas.microsoft.com/office/drawing/2014/main" id="{5F42B1BD-A9B4-4C68-A88B-65B56C6C20EE}"/>
              </a:ext>
            </a:extLst>
          </p:cNvPr>
          <p:cNvSpPr txBox="1">
            <a:spLocks/>
          </p:cNvSpPr>
          <p:nvPr/>
        </p:nvSpPr>
        <p:spPr>
          <a:xfrm>
            <a:off x="811412" y="3325346"/>
            <a:ext cx="2272553" cy="3832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800" b="1" dirty="0">
                <a:solidFill>
                  <a:schemeClr val="accent1"/>
                </a:solidFill>
              </a:rPr>
              <a:t>GOOGLE MAP LOCATION</a:t>
            </a:r>
          </a:p>
        </p:txBody>
      </p:sp>
      <p:sp>
        <p:nvSpPr>
          <p:cNvPr id="203" name="Google Shape;1524;p59">
            <a:extLst>
              <a:ext uri="{FF2B5EF4-FFF2-40B4-BE49-F238E27FC236}">
                <a16:creationId xmlns:a16="http://schemas.microsoft.com/office/drawing/2014/main" id="{8821D71C-4E5F-4DDC-9F59-F88903BD2360}"/>
              </a:ext>
            </a:extLst>
          </p:cNvPr>
          <p:cNvSpPr txBox="1">
            <a:spLocks/>
          </p:cNvSpPr>
          <p:nvPr/>
        </p:nvSpPr>
        <p:spPr>
          <a:xfrm>
            <a:off x="145535" y="3516978"/>
            <a:ext cx="3027971" cy="1180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500" dirty="0"/>
              <a:t>User can see the available location of the pet and get direction to the place</a:t>
            </a:r>
          </a:p>
        </p:txBody>
      </p:sp>
      <p:pic>
        <p:nvPicPr>
          <p:cNvPr id="3" name="Picture 2">
            <a:extLst>
              <a:ext uri="{FF2B5EF4-FFF2-40B4-BE49-F238E27FC236}">
                <a16:creationId xmlns:a16="http://schemas.microsoft.com/office/drawing/2014/main" id="{934B2C28-5AB0-4FFE-AE76-EA69E550F830}"/>
              </a:ext>
            </a:extLst>
          </p:cNvPr>
          <p:cNvPicPr>
            <a:picLocks noChangeAspect="1"/>
          </p:cNvPicPr>
          <p:nvPr/>
        </p:nvPicPr>
        <p:blipFill>
          <a:blip r:embed="rId3"/>
          <a:stretch>
            <a:fillRect/>
          </a:stretch>
        </p:blipFill>
        <p:spPr>
          <a:xfrm>
            <a:off x="3998378" y="1069040"/>
            <a:ext cx="1555324" cy="4074459"/>
          </a:xfrm>
          <a:prstGeom prst="rect">
            <a:avLst/>
          </a:prstGeom>
        </p:spPr>
      </p:pic>
    </p:spTree>
    <p:extLst>
      <p:ext uri="{BB962C8B-B14F-4D97-AF65-F5344CB8AC3E}">
        <p14:creationId xmlns:p14="http://schemas.microsoft.com/office/powerpoint/2010/main" val="39768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761716" y="1325260"/>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261377" y="1166017"/>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PET CARING TIPS</a:t>
            </a:r>
            <a:endParaRPr lang="en-IN" sz="1800" b="1" dirty="0">
              <a:solidFill>
                <a:schemeClr val="accent1"/>
              </a:solidFill>
            </a:endParaRP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6266777" y="1563067"/>
            <a:ext cx="2285700" cy="8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All latest updates on caring tips for all your pets</a:t>
            </a:r>
          </a:p>
        </p:txBody>
      </p:sp>
      <p:sp>
        <p:nvSpPr>
          <p:cNvPr id="2" name="Rectangle 37">
            <a:extLst>
              <a:ext uri="{FF2B5EF4-FFF2-40B4-BE49-F238E27FC236}">
                <a16:creationId xmlns:a16="http://schemas.microsoft.com/office/drawing/2014/main" id="{D5A09626-7DAA-4AE9-B40D-83FD90BC650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19" name="Group 18">
            <a:extLst>
              <a:ext uri="{FF2B5EF4-FFF2-40B4-BE49-F238E27FC236}">
                <a16:creationId xmlns:a16="http://schemas.microsoft.com/office/drawing/2014/main" id="{362EF5D0-9D6F-497C-BC40-47BD27AE7C19}"/>
              </a:ext>
            </a:extLst>
          </p:cNvPr>
          <p:cNvGrpSpPr/>
          <p:nvPr/>
        </p:nvGrpSpPr>
        <p:grpSpPr>
          <a:xfrm>
            <a:off x="3686899" y="1030741"/>
            <a:ext cx="1988162" cy="4051036"/>
            <a:chOff x="0" y="0"/>
            <a:chExt cx="5321300" cy="10553700"/>
          </a:xfrm>
        </p:grpSpPr>
        <p:pic>
          <p:nvPicPr>
            <p:cNvPr id="20" name="Picture 19">
              <a:extLst>
                <a:ext uri="{FF2B5EF4-FFF2-40B4-BE49-F238E27FC236}">
                  <a16:creationId xmlns:a16="http://schemas.microsoft.com/office/drawing/2014/main" id="{6D015AE1-9796-42F6-B740-8053AE00F0E9}"/>
                </a:ext>
              </a:extLst>
            </p:cNvPr>
            <p:cNvPicPr/>
            <p:nvPr/>
          </p:nvPicPr>
          <p:blipFill>
            <a:blip r:embed="rId3"/>
            <a:stretch>
              <a:fillRect/>
            </a:stretch>
          </p:blipFill>
          <p:spPr>
            <a:xfrm>
              <a:off x="0" y="0"/>
              <a:ext cx="5321300" cy="10553700"/>
            </a:xfrm>
            <a:prstGeom prst="rect">
              <a:avLst/>
            </a:prstGeom>
          </p:spPr>
        </p:pic>
        <p:pic>
          <p:nvPicPr>
            <p:cNvPr id="21" name="Picture 20">
              <a:extLst>
                <a:ext uri="{FF2B5EF4-FFF2-40B4-BE49-F238E27FC236}">
                  <a16:creationId xmlns:a16="http://schemas.microsoft.com/office/drawing/2014/main" id="{44782FD4-689D-42A3-9872-DE462436150F}"/>
                </a:ext>
              </a:extLst>
            </p:cNvPr>
            <p:cNvPicPr/>
            <p:nvPr/>
          </p:nvPicPr>
          <p:blipFill>
            <a:blip r:embed="rId3"/>
            <a:stretch>
              <a:fillRect/>
            </a:stretch>
          </p:blipFill>
          <p:spPr>
            <a:xfrm>
              <a:off x="0" y="0"/>
              <a:ext cx="5321300" cy="10553700"/>
            </a:xfrm>
            <a:prstGeom prst="rect">
              <a:avLst/>
            </a:prstGeom>
          </p:spPr>
        </p:pic>
        <p:sp>
          <p:nvSpPr>
            <p:cNvPr id="22" name="Shape 34431">
              <a:extLst>
                <a:ext uri="{FF2B5EF4-FFF2-40B4-BE49-F238E27FC236}">
                  <a16:creationId xmlns:a16="http://schemas.microsoft.com/office/drawing/2014/main" id="{8FB0C483-428D-4D35-9F04-FFF65CF39F28}"/>
                </a:ext>
              </a:extLst>
            </p:cNvPr>
            <p:cNvSpPr/>
            <p:nvPr/>
          </p:nvSpPr>
          <p:spPr>
            <a:xfrm>
              <a:off x="50800" y="0"/>
              <a:ext cx="5219700" cy="10546080"/>
            </a:xfrm>
            <a:custGeom>
              <a:avLst/>
              <a:gdLst/>
              <a:ahLst/>
              <a:cxnLst/>
              <a:rect l="0" t="0" r="0" b="0"/>
              <a:pathLst>
                <a:path w="5219700" h="10452100">
                  <a:moveTo>
                    <a:pt x="0" y="0"/>
                  </a:moveTo>
                  <a:lnTo>
                    <a:pt x="5219700" y="0"/>
                  </a:lnTo>
                  <a:lnTo>
                    <a:pt x="5219700" y="10452100"/>
                  </a:lnTo>
                  <a:lnTo>
                    <a:pt x="0" y="10452100"/>
                  </a:lnTo>
                  <a:lnTo>
                    <a:pt x="0" y="0"/>
                  </a:lnTo>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pic>
          <p:nvPicPr>
            <p:cNvPr id="23" name="Picture 22">
              <a:extLst>
                <a:ext uri="{FF2B5EF4-FFF2-40B4-BE49-F238E27FC236}">
                  <a16:creationId xmlns:a16="http://schemas.microsoft.com/office/drawing/2014/main" id="{B98FE965-BC51-414D-B166-D11B4E5B959C}"/>
                </a:ext>
              </a:extLst>
            </p:cNvPr>
            <p:cNvPicPr/>
            <p:nvPr/>
          </p:nvPicPr>
          <p:blipFill>
            <a:blip r:embed="rId4"/>
            <a:stretch>
              <a:fillRect/>
            </a:stretch>
          </p:blipFill>
          <p:spPr>
            <a:xfrm>
              <a:off x="4292600" y="152400"/>
              <a:ext cx="660400" cy="685800"/>
            </a:xfrm>
            <a:prstGeom prst="rect">
              <a:avLst/>
            </a:prstGeom>
          </p:spPr>
        </p:pic>
        <p:pic>
          <p:nvPicPr>
            <p:cNvPr id="24" name="Picture 23">
              <a:extLst>
                <a:ext uri="{FF2B5EF4-FFF2-40B4-BE49-F238E27FC236}">
                  <a16:creationId xmlns:a16="http://schemas.microsoft.com/office/drawing/2014/main" id="{6F3B9B75-57C5-4E81-85A8-89673CB6FEDB}"/>
                </a:ext>
              </a:extLst>
            </p:cNvPr>
            <p:cNvPicPr/>
            <p:nvPr/>
          </p:nvPicPr>
          <p:blipFill>
            <a:blip r:embed="rId5"/>
            <a:stretch>
              <a:fillRect/>
            </a:stretch>
          </p:blipFill>
          <p:spPr>
            <a:xfrm>
              <a:off x="4339336" y="149352"/>
              <a:ext cx="563880" cy="588264"/>
            </a:xfrm>
            <a:prstGeom prst="rect">
              <a:avLst/>
            </a:prstGeom>
          </p:spPr>
        </p:pic>
        <p:sp>
          <p:nvSpPr>
            <p:cNvPr id="25" name="Shape 6074">
              <a:extLst>
                <a:ext uri="{FF2B5EF4-FFF2-40B4-BE49-F238E27FC236}">
                  <a16:creationId xmlns:a16="http://schemas.microsoft.com/office/drawing/2014/main" id="{93A1D7D8-4D81-41A1-B9E2-8E739754ABC2}"/>
                </a:ext>
              </a:extLst>
            </p:cNvPr>
            <p:cNvSpPr/>
            <p:nvPr/>
          </p:nvSpPr>
          <p:spPr>
            <a:xfrm>
              <a:off x="50800" y="927100"/>
              <a:ext cx="5232400" cy="9626600"/>
            </a:xfrm>
            <a:custGeom>
              <a:avLst/>
              <a:gdLst/>
              <a:ahLst/>
              <a:cxnLst/>
              <a:rect l="0" t="0" r="0" b="0"/>
              <a:pathLst>
                <a:path w="5232400" h="9626600">
                  <a:moveTo>
                    <a:pt x="457200" y="0"/>
                  </a:moveTo>
                  <a:lnTo>
                    <a:pt x="4775200" y="0"/>
                  </a:lnTo>
                  <a:cubicBezTo>
                    <a:pt x="5027705" y="0"/>
                    <a:pt x="5232400" y="204696"/>
                    <a:pt x="5232400" y="457200"/>
                  </a:cubicBezTo>
                  <a:lnTo>
                    <a:pt x="5232400" y="9626600"/>
                  </a:lnTo>
                  <a:lnTo>
                    <a:pt x="0" y="9626600"/>
                  </a:lnTo>
                  <a:lnTo>
                    <a:pt x="0" y="457200"/>
                  </a:lnTo>
                  <a:cubicBezTo>
                    <a:pt x="0" y="204694"/>
                    <a:pt x="204695" y="0"/>
                    <a:pt x="457200"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pic>
          <p:nvPicPr>
            <p:cNvPr id="26" name="Picture 25">
              <a:extLst>
                <a:ext uri="{FF2B5EF4-FFF2-40B4-BE49-F238E27FC236}">
                  <a16:creationId xmlns:a16="http://schemas.microsoft.com/office/drawing/2014/main" id="{F54BEB1C-0077-4077-96DE-B694864FB15A}"/>
                </a:ext>
              </a:extLst>
            </p:cNvPr>
            <p:cNvPicPr/>
            <p:nvPr/>
          </p:nvPicPr>
          <p:blipFill>
            <a:blip r:embed="rId6"/>
            <a:stretch>
              <a:fillRect/>
            </a:stretch>
          </p:blipFill>
          <p:spPr>
            <a:xfrm>
              <a:off x="215900" y="317500"/>
              <a:ext cx="482600" cy="330200"/>
            </a:xfrm>
            <a:prstGeom prst="rect">
              <a:avLst/>
            </a:prstGeom>
          </p:spPr>
        </p:pic>
        <p:sp>
          <p:nvSpPr>
            <p:cNvPr id="27" name="Shape 34432">
              <a:extLst>
                <a:ext uri="{FF2B5EF4-FFF2-40B4-BE49-F238E27FC236}">
                  <a16:creationId xmlns:a16="http://schemas.microsoft.com/office/drawing/2014/main" id="{78821F98-2781-40AD-8FCA-8B3E235A2E74}"/>
                </a:ext>
              </a:extLst>
            </p:cNvPr>
            <p:cNvSpPr/>
            <p:nvPr/>
          </p:nvSpPr>
          <p:spPr>
            <a:xfrm>
              <a:off x="342900" y="317500"/>
              <a:ext cx="228600" cy="25400"/>
            </a:xfrm>
            <a:custGeom>
              <a:avLst/>
              <a:gdLst/>
              <a:ahLst/>
              <a:cxnLst/>
              <a:rect l="0" t="0" r="0" b="0"/>
              <a:pathLst>
                <a:path w="228600" h="25400">
                  <a:moveTo>
                    <a:pt x="0" y="0"/>
                  </a:moveTo>
                  <a:lnTo>
                    <a:pt x="228600" y="0"/>
                  </a:lnTo>
                  <a:lnTo>
                    <a:pt x="228600" y="25400"/>
                  </a:lnTo>
                  <a:lnTo>
                    <a:pt x="0" y="25400"/>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8" name="Shape 34433">
              <a:extLst>
                <a:ext uri="{FF2B5EF4-FFF2-40B4-BE49-F238E27FC236}">
                  <a16:creationId xmlns:a16="http://schemas.microsoft.com/office/drawing/2014/main" id="{1103FF2F-CE15-4D0C-9E33-259EA034C9BD}"/>
                </a:ext>
              </a:extLst>
            </p:cNvPr>
            <p:cNvSpPr/>
            <p:nvPr/>
          </p:nvSpPr>
          <p:spPr>
            <a:xfrm>
              <a:off x="342900" y="520700"/>
              <a:ext cx="228600" cy="25400"/>
            </a:xfrm>
            <a:custGeom>
              <a:avLst/>
              <a:gdLst/>
              <a:ahLst/>
              <a:cxnLst/>
              <a:rect l="0" t="0" r="0" b="0"/>
              <a:pathLst>
                <a:path w="228600" h="25400">
                  <a:moveTo>
                    <a:pt x="0" y="0"/>
                  </a:moveTo>
                  <a:lnTo>
                    <a:pt x="228600" y="0"/>
                  </a:lnTo>
                  <a:lnTo>
                    <a:pt x="228600" y="25400"/>
                  </a:lnTo>
                  <a:lnTo>
                    <a:pt x="0" y="25400"/>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9" name="Shape 34434">
              <a:extLst>
                <a:ext uri="{FF2B5EF4-FFF2-40B4-BE49-F238E27FC236}">
                  <a16:creationId xmlns:a16="http://schemas.microsoft.com/office/drawing/2014/main" id="{0A36DA15-7065-48B9-92B9-31328816F1FB}"/>
                </a:ext>
              </a:extLst>
            </p:cNvPr>
            <p:cNvSpPr/>
            <p:nvPr/>
          </p:nvSpPr>
          <p:spPr>
            <a:xfrm>
              <a:off x="266700" y="419100"/>
              <a:ext cx="381000" cy="25400"/>
            </a:xfrm>
            <a:custGeom>
              <a:avLst/>
              <a:gdLst/>
              <a:ahLst/>
              <a:cxnLst/>
              <a:rect l="0" t="0" r="0" b="0"/>
              <a:pathLst>
                <a:path w="381000" h="25400">
                  <a:moveTo>
                    <a:pt x="0" y="0"/>
                  </a:moveTo>
                  <a:lnTo>
                    <a:pt x="381000" y="0"/>
                  </a:lnTo>
                  <a:lnTo>
                    <a:pt x="381000" y="25400"/>
                  </a:lnTo>
                  <a:lnTo>
                    <a:pt x="0" y="25400"/>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0" name="Shape 6080">
              <a:extLst>
                <a:ext uri="{FF2B5EF4-FFF2-40B4-BE49-F238E27FC236}">
                  <a16:creationId xmlns:a16="http://schemas.microsoft.com/office/drawing/2014/main" id="{0DB839E1-B171-4953-B3FD-C1DA538E3B37}"/>
                </a:ext>
              </a:extLst>
            </p:cNvPr>
            <p:cNvSpPr/>
            <p:nvPr/>
          </p:nvSpPr>
          <p:spPr>
            <a:xfrm>
              <a:off x="955548" y="355092"/>
              <a:ext cx="67564" cy="178308"/>
            </a:xfrm>
            <a:custGeom>
              <a:avLst/>
              <a:gdLst/>
              <a:ahLst/>
              <a:cxnLst/>
              <a:rect l="0" t="0" r="0" b="0"/>
              <a:pathLst>
                <a:path w="67564" h="178308">
                  <a:moveTo>
                    <a:pt x="0" y="0"/>
                  </a:moveTo>
                  <a:lnTo>
                    <a:pt x="67564" y="0"/>
                  </a:lnTo>
                  <a:lnTo>
                    <a:pt x="67564" y="35212"/>
                  </a:lnTo>
                  <a:lnTo>
                    <a:pt x="67056" y="35052"/>
                  </a:lnTo>
                  <a:lnTo>
                    <a:pt x="43434" y="35052"/>
                  </a:lnTo>
                  <a:lnTo>
                    <a:pt x="43434" y="79756"/>
                  </a:lnTo>
                  <a:lnTo>
                    <a:pt x="67056" y="79756"/>
                  </a:lnTo>
                  <a:lnTo>
                    <a:pt x="67564" y="79596"/>
                  </a:lnTo>
                  <a:lnTo>
                    <a:pt x="67564" y="114300"/>
                  </a:lnTo>
                  <a:lnTo>
                    <a:pt x="43434" y="114300"/>
                  </a:lnTo>
                  <a:lnTo>
                    <a:pt x="43434" y="178308"/>
                  </a:lnTo>
                  <a:lnTo>
                    <a:pt x="0" y="178308"/>
                  </a:lnTo>
                  <a:lnTo>
                    <a:pt x="0"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1" name="Shape 6082">
              <a:extLst>
                <a:ext uri="{FF2B5EF4-FFF2-40B4-BE49-F238E27FC236}">
                  <a16:creationId xmlns:a16="http://schemas.microsoft.com/office/drawing/2014/main" id="{02A66CE2-865A-4C90-AE75-562D4C4CEF92}"/>
                </a:ext>
              </a:extLst>
            </p:cNvPr>
            <p:cNvSpPr/>
            <p:nvPr/>
          </p:nvSpPr>
          <p:spPr>
            <a:xfrm>
              <a:off x="1105414" y="389878"/>
              <a:ext cx="70612" cy="145310"/>
            </a:xfrm>
            <a:custGeom>
              <a:avLst/>
              <a:gdLst/>
              <a:ahLst/>
              <a:cxnLst/>
              <a:rect l="0" t="0" r="0" b="0"/>
              <a:pathLst>
                <a:path w="70612" h="145310">
                  <a:moveTo>
                    <a:pt x="70612" y="0"/>
                  </a:moveTo>
                  <a:lnTo>
                    <a:pt x="70612" y="34730"/>
                  </a:lnTo>
                  <a:lnTo>
                    <a:pt x="52578" y="40906"/>
                  </a:lnTo>
                  <a:cubicBezTo>
                    <a:pt x="47667" y="45139"/>
                    <a:pt x="44619" y="51151"/>
                    <a:pt x="43434" y="58940"/>
                  </a:cubicBezTo>
                  <a:lnTo>
                    <a:pt x="70612" y="58940"/>
                  </a:lnTo>
                  <a:lnTo>
                    <a:pt x="70612" y="83070"/>
                  </a:lnTo>
                  <a:lnTo>
                    <a:pt x="43180" y="83070"/>
                  </a:lnTo>
                  <a:cubicBezTo>
                    <a:pt x="43857" y="91875"/>
                    <a:pt x="46651" y="98649"/>
                    <a:pt x="51562" y="103390"/>
                  </a:cubicBezTo>
                  <a:cubicBezTo>
                    <a:pt x="56642" y="107962"/>
                    <a:pt x="62823" y="110248"/>
                    <a:pt x="70104" y="110248"/>
                  </a:cubicBezTo>
                  <a:lnTo>
                    <a:pt x="70612" y="110122"/>
                  </a:lnTo>
                  <a:lnTo>
                    <a:pt x="70612" y="145310"/>
                  </a:lnTo>
                  <a:lnTo>
                    <a:pt x="34544" y="136664"/>
                  </a:lnTo>
                  <a:cubicBezTo>
                    <a:pt x="23707" y="130737"/>
                    <a:pt x="15240" y="122271"/>
                    <a:pt x="9144" y="111264"/>
                  </a:cubicBezTo>
                  <a:cubicBezTo>
                    <a:pt x="3048" y="100257"/>
                    <a:pt x="0" y="87388"/>
                    <a:pt x="0" y="72656"/>
                  </a:cubicBezTo>
                  <a:cubicBezTo>
                    <a:pt x="0" y="57924"/>
                    <a:pt x="2963" y="45055"/>
                    <a:pt x="8890" y="34048"/>
                  </a:cubicBezTo>
                  <a:cubicBezTo>
                    <a:pt x="14986" y="23041"/>
                    <a:pt x="23453" y="14575"/>
                    <a:pt x="34290" y="8648"/>
                  </a:cubicBezTo>
                  <a:lnTo>
                    <a:pt x="70612"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2" name="Shape 6083">
              <a:extLst>
                <a:ext uri="{FF2B5EF4-FFF2-40B4-BE49-F238E27FC236}">
                  <a16:creationId xmlns:a16="http://schemas.microsoft.com/office/drawing/2014/main" id="{523EA297-AF58-4D34-9448-2FCAB9FE9742}"/>
                </a:ext>
              </a:extLst>
            </p:cNvPr>
            <p:cNvSpPr/>
            <p:nvPr/>
          </p:nvSpPr>
          <p:spPr>
            <a:xfrm>
              <a:off x="1023112" y="355092"/>
              <a:ext cx="68326" cy="114300"/>
            </a:xfrm>
            <a:custGeom>
              <a:avLst/>
              <a:gdLst/>
              <a:ahLst/>
              <a:cxnLst/>
              <a:rect l="0" t="0" r="0" b="0"/>
              <a:pathLst>
                <a:path w="68326" h="114300">
                  <a:moveTo>
                    <a:pt x="0" y="0"/>
                  </a:moveTo>
                  <a:lnTo>
                    <a:pt x="2794" y="0"/>
                  </a:lnTo>
                  <a:cubicBezTo>
                    <a:pt x="17018" y="0"/>
                    <a:pt x="29041" y="2455"/>
                    <a:pt x="38862" y="7366"/>
                  </a:cubicBezTo>
                  <a:cubicBezTo>
                    <a:pt x="48683" y="12277"/>
                    <a:pt x="56049" y="19050"/>
                    <a:pt x="60960" y="27686"/>
                  </a:cubicBezTo>
                  <a:cubicBezTo>
                    <a:pt x="65871" y="36322"/>
                    <a:pt x="68326" y="46228"/>
                    <a:pt x="68326" y="57404"/>
                  </a:cubicBezTo>
                  <a:cubicBezTo>
                    <a:pt x="68326" y="67733"/>
                    <a:pt x="65955" y="77216"/>
                    <a:pt x="61214" y="85852"/>
                  </a:cubicBezTo>
                  <a:cubicBezTo>
                    <a:pt x="56473" y="94319"/>
                    <a:pt x="49191" y="101177"/>
                    <a:pt x="39370" y="106426"/>
                  </a:cubicBezTo>
                  <a:cubicBezTo>
                    <a:pt x="29549" y="111675"/>
                    <a:pt x="17357" y="114300"/>
                    <a:pt x="2794" y="114300"/>
                  </a:cubicBezTo>
                  <a:lnTo>
                    <a:pt x="0" y="114300"/>
                  </a:lnTo>
                  <a:lnTo>
                    <a:pt x="0" y="79596"/>
                  </a:lnTo>
                  <a:lnTo>
                    <a:pt x="18034" y="73914"/>
                  </a:lnTo>
                  <a:cubicBezTo>
                    <a:pt x="22098" y="70019"/>
                    <a:pt x="24130" y="64516"/>
                    <a:pt x="24130" y="57404"/>
                  </a:cubicBezTo>
                  <a:cubicBezTo>
                    <a:pt x="24130" y="50292"/>
                    <a:pt x="22098" y="44789"/>
                    <a:pt x="18034" y="40894"/>
                  </a:cubicBezTo>
                  <a:lnTo>
                    <a:pt x="0" y="35212"/>
                  </a:lnTo>
                  <a:lnTo>
                    <a:pt x="0"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3" name="Shape 6087">
              <a:extLst>
                <a:ext uri="{FF2B5EF4-FFF2-40B4-BE49-F238E27FC236}">
                  <a16:creationId xmlns:a16="http://schemas.microsoft.com/office/drawing/2014/main" id="{4FA7CFA7-2815-4331-B053-9A0FB56BDECB}"/>
                </a:ext>
              </a:extLst>
            </p:cNvPr>
            <p:cNvSpPr/>
            <p:nvPr/>
          </p:nvSpPr>
          <p:spPr>
            <a:xfrm>
              <a:off x="1176026" y="486410"/>
              <a:ext cx="68326" cy="49022"/>
            </a:xfrm>
            <a:custGeom>
              <a:avLst/>
              <a:gdLst/>
              <a:ahLst/>
              <a:cxnLst/>
              <a:rect l="0" t="0" r="0" b="0"/>
              <a:pathLst>
                <a:path w="68326" h="49022">
                  <a:moveTo>
                    <a:pt x="22098" y="0"/>
                  </a:moveTo>
                  <a:lnTo>
                    <a:pt x="68326" y="0"/>
                  </a:lnTo>
                  <a:cubicBezTo>
                    <a:pt x="65955" y="9313"/>
                    <a:pt x="61637" y="17695"/>
                    <a:pt x="55372" y="25146"/>
                  </a:cubicBezTo>
                  <a:cubicBezTo>
                    <a:pt x="49276" y="32597"/>
                    <a:pt x="41571" y="38439"/>
                    <a:pt x="32258" y="42672"/>
                  </a:cubicBezTo>
                  <a:cubicBezTo>
                    <a:pt x="22945" y="46905"/>
                    <a:pt x="12531" y="49022"/>
                    <a:pt x="1016" y="49022"/>
                  </a:cubicBezTo>
                  <a:lnTo>
                    <a:pt x="0" y="48778"/>
                  </a:lnTo>
                  <a:lnTo>
                    <a:pt x="0" y="13590"/>
                  </a:lnTo>
                  <a:lnTo>
                    <a:pt x="13272" y="10287"/>
                  </a:lnTo>
                  <a:cubicBezTo>
                    <a:pt x="17039" y="8001"/>
                    <a:pt x="19981" y="4572"/>
                    <a:pt x="22098"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4" name="Shape 6088">
              <a:extLst>
                <a:ext uri="{FF2B5EF4-FFF2-40B4-BE49-F238E27FC236}">
                  <a16:creationId xmlns:a16="http://schemas.microsoft.com/office/drawing/2014/main" id="{FAECBC8E-01CE-4E8C-941E-83B93C16351F}"/>
                </a:ext>
              </a:extLst>
            </p:cNvPr>
            <p:cNvSpPr/>
            <p:nvPr/>
          </p:nvSpPr>
          <p:spPr>
            <a:xfrm>
              <a:off x="1612422" y="389636"/>
              <a:ext cx="75184" cy="145796"/>
            </a:xfrm>
            <a:custGeom>
              <a:avLst/>
              <a:gdLst/>
              <a:ahLst/>
              <a:cxnLst/>
              <a:rect l="0" t="0" r="0" b="0"/>
              <a:pathLst>
                <a:path w="75184" h="145796">
                  <a:moveTo>
                    <a:pt x="62484" y="0"/>
                  </a:moveTo>
                  <a:lnTo>
                    <a:pt x="75184" y="2959"/>
                  </a:lnTo>
                  <a:lnTo>
                    <a:pt x="75184" y="37846"/>
                  </a:lnTo>
                  <a:lnTo>
                    <a:pt x="75184" y="37846"/>
                  </a:lnTo>
                  <a:cubicBezTo>
                    <a:pt x="66548" y="37846"/>
                    <a:pt x="59182" y="40979"/>
                    <a:pt x="53086" y="47244"/>
                  </a:cubicBezTo>
                  <a:cubicBezTo>
                    <a:pt x="47159" y="53340"/>
                    <a:pt x="44196" y="61807"/>
                    <a:pt x="44196" y="72644"/>
                  </a:cubicBezTo>
                  <a:cubicBezTo>
                    <a:pt x="44196" y="83481"/>
                    <a:pt x="47159" y="92117"/>
                    <a:pt x="53086" y="98552"/>
                  </a:cubicBezTo>
                  <a:cubicBezTo>
                    <a:pt x="59182" y="104817"/>
                    <a:pt x="66548" y="107950"/>
                    <a:pt x="75184" y="107950"/>
                  </a:cubicBezTo>
                  <a:lnTo>
                    <a:pt x="75184" y="107950"/>
                  </a:lnTo>
                  <a:lnTo>
                    <a:pt x="75184" y="142778"/>
                  </a:lnTo>
                  <a:lnTo>
                    <a:pt x="62230" y="145796"/>
                  </a:lnTo>
                  <a:cubicBezTo>
                    <a:pt x="50715" y="145796"/>
                    <a:pt x="40217" y="142833"/>
                    <a:pt x="30734" y="136906"/>
                  </a:cubicBezTo>
                  <a:cubicBezTo>
                    <a:pt x="21251" y="130810"/>
                    <a:pt x="13716" y="122259"/>
                    <a:pt x="8128" y="111252"/>
                  </a:cubicBezTo>
                  <a:cubicBezTo>
                    <a:pt x="2709" y="100076"/>
                    <a:pt x="0" y="87207"/>
                    <a:pt x="0" y="72644"/>
                  </a:cubicBezTo>
                  <a:cubicBezTo>
                    <a:pt x="0" y="58081"/>
                    <a:pt x="2709" y="45297"/>
                    <a:pt x="8128" y="34290"/>
                  </a:cubicBezTo>
                  <a:cubicBezTo>
                    <a:pt x="13716" y="23283"/>
                    <a:pt x="21251" y="14817"/>
                    <a:pt x="30734" y="8890"/>
                  </a:cubicBezTo>
                  <a:cubicBezTo>
                    <a:pt x="40217" y="2963"/>
                    <a:pt x="50800" y="0"/>
                    <a:pt x="62484"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5" name="Shape 6089">
              <a:extLst>
                <a:ext uri="{FF2B5EF4-FFF2-40B4-BE49-F238E27FC236}">
                  <a16:creationId xmlns:a16="http://schemas.microsoft.com/office/drawing/2014/main" id="{19CB2D09-1250-4FC7-9D29-5736A771859D}"/>
                </a:ext>
              </a:extLst>
            </p:cNvPr>
            <p:cNvSpPr/>
            <p:nvPr/>
          </p:nvSpPr>
          <p:spPr>
            <a:xfrm>
              <a:off x="1176026" y="389636"/>
              <a:ext cx="71628" cy="83312"/>
            </a:xfrm>
            <a:custGeom>
              <a:avLst/>
              <a:gdLst/>
              <a:ahLst/>
              <a:cxnLst/>
              <a:rect l="0" t="0" r="0" b="0"/>
              <a:pathLst>
                <a:path w="71628" h="83312">
                  <a:moveTo>
                    <a:pt x="1016" y="0"/>
                  </a:moveTo>
                  <a:cubicBezTo>
                    <a:pt x="14732" y="0"/>
                    <a:pt x="26924" y="2879"/>
                    <a:pt x="37592" y="8636"/>
                  </a:cubicBezTo>
                  <a:cubicBezTo>
                    <a:pt x="48260" y="14393"/>
                    <a:pt x="56557" y="22606"/>
                    <a:pt x="62484" y="33274"/>
                  </a:cubicBezTo>
                  <a:cubicBezTo>
                    <a:pt x="68580" y="43942"/>
                    <a:pt x="71628" y="56388"/>
                    <a:pt x="71628" y="70612"/>
                  </a:cubicBezTo>
                  <a:cubicBezTo>
                    <a:pt x="71628" y="74676"/>
                    <a:pt x="71374" y="78909"/>
                    <a:pt x="70866" y="83312"/>
                  </a:cubicBezTo>
                  <a:lnTo>
                    <a:pt x="0" y="83312"/>
                  </a:lnTo>
                  <a:lnTo>
                    <a:pt x="0" y="59182"/>
                  </a:lnTo>
                  <a:lnTo>
                    <a:pt x="27178" y="59182"/>
                  </a:lnTo>
                  <a:cubicBezTo>
                    <a:pt x="27178" y="51731"/>
                    <a:pt x="24638" y="45805"/>
                    <a:pt x="19558" y="41402"/>
                  </a:cubicBezTo>
                  <a:cubicBezTo>
                    <a:pt x="14478" y="36999"/>
                    <a:pt x="8128" y="34798"/>
                    <a:pt x="508" y="34798"/>
                  </a:cubicBezTo>
                  <a:lnTo>
                    <a:pt x="0" y="34972"/>
                  </a:lnTo>
                  <a:lnTo>
                    <a:pt x="0" y="242"/>
                  </a:lnTo>
                  <a:lnTo>
                    <a:pt x="1016"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6" name="Shape 6090">
              <a:extLst>
                <a:ext uri="{FF2B5EF4-FFF2-40B4-BE49-F238E27FC236}">
                  <a16:creationId xmlns:a16="http://schemas.microsoft.com/office/drawing/2014/main" id="{FCE74261-C0AD-41FC-9ED9-6816701C105A}"/>
                </a:ext>
              </a:extLst>
            </p:cNvPr>
            <p:cNvSpPr/>
            <p:nvPr/>
          </p:nvSpPr>
          <p:spPr>
            <a:xfrm>
              <a:off x="1260154" y="357124"/>
              <a:ext cx="89408" cy="176276"/>
            </a:xfrm>
            <a:custGeom>
              <a:avLst/>
              <a:gdLst/>
              <a:ahLst/>
              <a:cxnLst/>
              <a:rect l="0" t="0" r="0" b="0"/>
              <a:pathLst>
                <a:path w="89408" h="176276">
                  <a:moveTo>
                    <a:pt x="17272" y="0"/>
                  </a:moveTo>
                  <a:lnTo>
                    <a:pt x="60706" y="0"/>
                  </a:lnTo>
                  <a:lnTo>
                    <a:pt x="60706" y="34544"/>
                  </a:lnTo>
                  <a:lnTo>
                    <a:pt x="89154" y="34544"/>
                  </a:lnTo>
                  <a:lnTo>
                    <a:pt x="89154" y="70612"/>
                  </a:lnTo>
                  <a:lnTo>
                    <a:pt x="60706" y="70612"/>
                  </a:lnTo>
                  <a:lnTo>
                    <a:pt x="60706" y="127508"/>
                  </a:lnTo>
                  <a:cubicBezTo>
                    <a:pt x="60706" y="131741"/>
                    <a:pt x="61722" y="134789"/>
                    <a:pt x="63754" y="136652"/>
                  </a:cubicBezTo>
                  <a:cubicBezTo>
                    <a:pt x="65786" y="138515"/>
                    <a:pt x="69173" y="139446"/>
                    <a:pt x="73914" y="139446"/>
                  </a:cubicBezTo>
                  <a:lnTo>
                    <a:pt x="89408" y="139446"/>
                  </a:lnTo>
                  <a:lnTo>
                    <a:pt x="89408" y="176276"/>
                  </a:lnTo>
                  <a:lnTo>
                    <a:pt x="67310" y="176276"/>
                  </a:lnTo>
                  <a:cubicBezTo>
                    <a:pt x="51562" y="176276"/>
                    <a:pt x="39285" y="172466"/>
                    <a:pt x="30480" y="164846"/>
                  </a:cubicBezTo>
                  <a:cubicBezTo>
                    <a:pt x="21675" y="157057"/>
                    <a:pt x="17272" y="144441"/>
                    <a:pt x="17272" y="127000"/>
                  </a:cubicBezTo>
                  <a:lnTo>
                    <a:pt x="17272" y="70612"/>
                  </a:lnTo>
                  <a:lnTo>
                    <a:pt x="0" y="70612"/>
                  </a:lnTo>
                  <a:lnTo>
                    <a:pt x="0" y="34544"/>
                  </a:lnTo>
                  <a:lnTo>
                    <a:pt x="17272" y="34544"/>
                  </a:lnTo>
                  <a:lnTo>
                    <a:pt x="17272"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7" name="Shape 6091">
              <a:extLst>
                <a:ext uri="{FF2B5EF4-FFF2-40B4-BE49-F238E27FC236}">
                  <a16:creationId xmlns:a16="http://schemas.microsoft.com/office/drawing/2014/main" id="{222B7165-5C2D-462D-B25A-987DCEE9C07E}"/>
                </a:ext>
              </a:extLst>
            </p:cNvPr>
            <p:cNvSpPr/>
            <p:nvPr/>
          </p:nvSpPr>
          <p:spPr>
            <a:xfrm>
              <a:off x="1420215" y="353060"/>
              <a:ext cx="174244" cy="181610"/>
            </a:xfrm>
            <a:custGeom>
              <a:avLst/>
              <a:gdLst/>
              <a:ahLst/>
              <a:cxnLst/>
              <a:rect l="0" t="0" r="0" b="0"/>
              <a:pathLst>
                <a:path w="174244" h="181610">
                  <a:moveTo>
                    <a:pt x="89662" y="0"/>
                  </a:moveTo>
                  <a:cubicBezTo>
                    <a:pt x="110829" y="0"/>
                    <a:pt x="128947" y="5588"/>
                    <a:pt x="144018" y="16764"/>
                  </a:cubicBezTo>
                  <a:cubicBezTo>
                    <a:pt x="159089" y="27940"/>
                    <a:pt x="169164" y="43180"/>
                    <a:pt x="174244" y="62484"/>
                  </a:cubicBezTo>
                  <a:lnTo>
                    <a:pt x="126492" y="62484"/>
                  </a:lnTo>
                  <a:cubicBezTo>
                    <a:pt x="122936" y="55033"/>
                    <a:pt x="117856" y="49361"/>
                    <a:pt x="111252" y="45466"/>
                  </a:cubicBezTo>
                  <a:cubicBezTo>
                    <a:pt x="104817" y="41571"/>
                    <a:pt x="97451" y="39624"/>
                    <a:pt x="89154" y="39624"/>
                  </a:cubicBezTo>
                  <a:cubicBezTo>
                    <a:pt x="75777" y="39624"/>
                    <a:pt x="64939" y="44281"/>
                    <a:pt x="56642" y="53594"/>
                  </a:cubicBezTo>
                  <a:cubicBezTo>
                    <a:pt x="48345" y="62907"/>
                    <a:pt x="44196" y="75353"/>
                    <a:pt x="44196" y="90932"/>
                  </a:cubicBezTo>
                  <a:cubicBezTo>
                    <a:pt x="44196" y="106511"/>
                    <a:pt x="48345" y="118957"/>
                    <a:pt x="56642" y="128270"/>
                  </a:cubicBezTo>
                  <a:cubicBezTo>
                    <a:pt x="64939" y="137583"/>
                    <a:pt x="75777" y="142240"/>
                    <a:pt x="89154" y="142240"/>
                  </a:cubicBezTo>
                  <a:cubicBezTo>
                    <a:pt x="97451" y="142240"/>
                    <a:pt x="104817" y="140293"/>
                    <a:pt x="111252" y="136398"/>
                  </a:cubicBezTo>
                  <a:cubicBezTo>
                    <a:pt x="117856" y="132503"/>
                    <a:pt x="122936" y="126831"/>
                    <a:pt x="126492" y="119380"/>
                  </a:cubicBezTo>
                  <a:lnTo>
                    <a:pt x="174244" y="119380"/>
                  </a:lnTo>
                  <a:cubicBezTo>
                    <a:pt x="169164" y="138684"/>
                    <a:pt x="159089" y="153924"/>
                    <a:pt x="144018" y="165100"/>
                  </a:cubicBezTo>
                  <a:cubicBezTo>
                    <a:pt x="128947" y="176107"/>
                    <a:pt x="110829" y="181610"/>
                    <a:pt x="89662" y="181610"/>
                  </a:cubicBezTo>
                  <a:cubicBezTo>
                    <a:pt x="72390" y="181610"/>
                    <a:pt x="56896" y="177800"/>
                    <a:pt x="43180" y="170180"/>
                  </a:cubicBezTo>
                  <a:cubicBezTo>
                    <a:pt x="29633" y="162391"/>
                    <a:pt x="19050" y="151638"/>
                    <a:pt x="11430" y="137922"/>
                  </a:cubicBezTo>
                  <a:cubicBezTo>
                    <a:pt x="3810" y="124206"/>
                    <a:pt x="0" y="108543"/>
                    <a:pt x="0" y="90932"/>
                  </a:cubicBezTo>
                  <a:cubicBezTo>
                    <a:pt x="0" y="73321"/>
                    <a:pt x="3810" y="57658"/>
                    <a:pt x="11430" y="43942"/>
                  </a:cubicBezTo>
                  <a:cubicBezTo>
                    <a:pt x="19050" y="30057"/>
                    <a:pt x="29633" y="19304"/>
                    <a:pt x="43180" y="11684"/>
                  </a:cubicBezTo>
                  <a:cubicBezTo>
                    <a:pt x="56896" y="3895"/>
                    <a:pt x="72390" y="0"/>
                    <a:pt x="89662"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8" name="Shape 6094">
              <a:extLst>
                <a:ext uri="{FF2B5EF4-FFF2-40B4-BE49-F238E27FC236}">
                  <a16:creationId xmlns:a16="http://schemas.microsoft.com/office/drawing/2014/main" id="{9D2EEE95-924B-4663-A4FB-D670BA527FD8}"/>
                </a:ext>
              </a:extLst>
            </p:cNvPr>
            <p:cNvSpPr/>
            <p:nvPr/>
          </p:nvSpPr>
          <p:spPr>
            <a:xfrm>
              <a:off x="1687606" y="391668"/>
              <a:ext cx="74422" cy="141732"/>
            </a:xfrm>
            <a:custGeom>
              <a:avLst/>
              <a:gdLst/>
              <a:ahLst/>
              <a:cxnLst/>
              <a:rect l="0" t="0" r="0" b="0"/>
              <a:pathLst>
                <a:path w="74422" h="141732">
                  <a:moveTo>
                    <a:pt x="30988" y="0"/>
                  </a:moveTo>
                  <a:lnTo>
                    <a:pt x="74422" y="0"/>
                  </a:lnTo>
                  <a:lnTo>
                    <a:pt x="74422" y="141732"/>
                  </a:lnTo>
                  <a:lnTo>
                    <a:pt x="30988" y="141732"/>
                  </a:lnTo>
                  <a:lnTo>
                    <a:pt x="30988" y="121666"/>
                  </a:lnTo>
                  <a:cubicBezTo>
                    <a:pt x="26755" y="128270"/>
                    <a:pt x="20828" y="133604"/>
                    <a:pt x="13208" y="137668"/>
                  </a:cubicBezTo>
                  <a:lnTo>
                    <a:pt x="0" y="140746"/>
                  </a:lnTo>
                  <a:lnTo>
                    <a:pt x="0" y="105918"/>
                  </a:lnTo>
                  <a:lnTo>
                    <a:pt x="21844" y="96520"/>
                  </a:lnTo>
                  <a:cubicBezTo>
                    <a:pt x="27940" y="90255"/>
                    <a:pt x="30988" y="81703"/>
                    <a:pt x="30988" y="70866"/>
                  </a:cubicBezTo>
                  <a:cubicBezTo>
                    <a:pt x="30988" y="60029"/>
                    <a:pt x="27940" y="51477"/>
                    <a:pt x="21844" y="45212"/>
                  </a:cubicBezTo>
                  <a:lnTo>
                    <a:pt x="0" y="35814"/>
                  </a:lnTo>
                  <a:lnTo>
                    <a:pt x="0" y="927"/>
                  </a:lnTo>
                  <a:lnTo>
                    <a:pt x="13462" y="4064"/>
                  </a:lnTo>
                  <a:cubicBezTo>
                    <a:pt x="21082" y="8128"/>
                    <a:pt x="26924" y="13462"/>
                    <a:pt x="30988" y="20066"/>
                  </a:cubicBezTo>
                  <a:lnTo>
                    <a:pt x="30988"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39" name="Shape 6095">
              <a:extLst>
                <a:ext uri="{FF2B5EF4-FFF2-40B4-BE49-F238E27FC236}">
                  <a16:creationId xmlns:a16="http://schemas.microsoft.com/office/drawing/2014/main" id="{1630154E-11CE-4B3D-B740-38B5A263A9D6}"/>
                </a:ext>
              </a:extLst>
            </p:cNvPr>
            <p:cNvSpPr/>
            <p:nvPr/>
          </p:nvSpPr>
          <p:spPr>
            <a:xfrm>
              <a:off x="1793450" y="390144"/>
              <a:ext cx="87884" cy="143256"/>
            </a:xfrm>
            <a:custGeom>
              <a:avLst/>
              <a:gdLst/>
              <a:ahLst/>
              <a:cxnLst/>
              <a:rect l="0" t="0" r="0" b="0"/>
              <a:pathLst>
                <a:path w="87884" h="143256">
                  <a:moveTo>
                    <a:pt x="87884" y="0"/>
                  </a:moveTo>
                  <a:lnTo>
                    <a:pt x="87884" y="45974"/>
                  </a:lnTo>
                  <a:lnTo>
                    <a:pt x="75946" y="45974"/>
                  </a:lnTo>
                  <a:cubicBezTo>
                    <a:pt x="65109" y="45974"/>
                    <a:pt x="56981" y="48345"/>
                    <a:pt x="51562" y="53086"/>
                  </a:cubicBezTo>
                  <a:cubicBezTo>
                    <a:pt x="46144" y="57658"/>
                    <a:pt x="43434" y="65786"/>
                    <a:pt x="43434" y="77470"/>
                  </a:cubicBezTo>
                  <a:lnTo>
                    <a:pt x="43434" y="143256"/>
                  </a:lnTo>
                  <a:lnTo>
                    <a:pt x="0" y="143256"/>
                  </a:lnTo>
                  <a:lnTo>
                    <a:pt x="0" y="1524"/>
                  </a:lnTo>
                  <a:lnTo>
                    <a:pt x="43434" y="1524"/>
                  </a:lnTo>
                  <a:lnTo>
                    <a:pt x="43434" y="25146"/>
                  </a:lnTo>
                  <a:cubicBezTo>
                    <a:pt x="48514" y="17357"/>
                    <a:pt x="54864" y="11261"/>
                    <a:pt x="62484" y="6858"/>
                  </a:cubicBezTo>
                  <a:cubicBezTo>
                    <a:pt x="70104" y="2286"/>
                    <a:pt x="78571" y="0"/>
                    <a:pt x="87884"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40" name="Shape 6096">
              <a:extLst>
                <a:ext uri="{FF2B5EF4-FFF2-40B4-BE49-F238E27FC236}">
                  <a16:creationId xmlns:a16="http://schemas.microsoft.com/office/drawing/2014/main" id="{9602B4AC-F796-40AC-9E3A-534C3850D6FE}"/>
                </a:ext>
              </a:extLst>
            </p:cNvPr>
            <p:cNvSpPr/>
            <p:nvPr/>
          </p:nvSpPr>
          <p:spPr>
            <a:xfrm>
              <a:off x="1893459" y="389878"/>
              <a:ext cx="70612" cy="145311"/>
            </a:xfrm>
            <a:custGeom>
              <a:avLst/>
              <a:gdLst/>
              <a:ahLst/>
              <a:cxnLst/>
              <a:rect l="0" t="0" r="0" b="0"/>
              <a:pathLst>
                <a:path w="70612" h="145311">
                  <a:moveTo>
                    <a:pt x="70612" y="0"/>
                  </a:moveTo>
                  <a:lnTo>
                    <a:pt x="70612" y="34730"/>
                  </a:lnTo>
                  <a:lnTo>
                    <a:pt x="52578" y="40906"/>
                  </a:lnTo>
                  <a:cubicBezTo>
                    <a:pt x="47667" y="45139"/>
                    <a:pt x="44619" y="51151"/>
                    <a:pt x="43434" y="58940"/>
                  </a:cubicBezTo>
                  <a:lnTo>
                    <a:pt x="70612" y="58940"/>
                  </a:lnTo>
                  <a:lnTo>
                    <a:pt x="70612" y="83070"/>
                  </a:lnTo>
                  <a:lnTo>
                    <a:pt x="43180" y="83070"/>
                  </a:lnTo>
                  <a:cubicBezTo>
                    <a:pt x="43857" y="91875"/>
                    <a:pt x="46651" y="98649"/>
                    <a:pt x="51562" y="103390"/>
                  </a:cubicBezTo>
                  <a:cubicBezTo>
                    <a:pt x="56642" y="107962"/>
                    <a:pt x="62823" y="110248"/>
                    <a:pt x="70104" y="110248"/>
                  </a:cubicBezTo>
                  <a:lnTo>
                    <a:pt x="70612" y="110122"/>
                  </a:lnTo>
                  <a:lnTo>
                    <a:pt x="70612" y="145311"/>
                  </a:lnTo>
                  <a:lnTo>
                    <a:pt x="34544" y="136664"/>
                  </a:lnTo>
                  <a:cubicBezTo>
                    <a:pt x="23707" y="130737"/>
                    <a:pt x="15240" y="122271"/>
                    <a:pt x="9144" y="111264"/>
                  </a:cubicBezTo>
                  <a:cubicBezTo>
                    <a:pt x="3048" y="100257"/>
                    <a:pt x="0" y="87388"/>
                    <a:pt x="0" y="72656"/>
                  </a:cubicBezTo>
                  <a:cubicBezTo>
                    <a:pt x="0" y="57924"/>
                    <a:pt x="2963" y="45055"/>
                    <a:pt x="8890" y="34048"/>
                  </a:cubicBezTo>
                  <a:cubicBezTo>
                    <a:pt x="14986" y="23041"/>
                    <a:pt x="23453" y="14575"/>
                    <a:pt x="34290" y="8648"/>
                  </a:cubicBezTo>
                  <a:lnTo>
                    <a:pt x="70612"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41" name="Shape 6097">
              <a:extLst>
                <a:ext uri="{FF2B5EF4-FFF2-40B4-BE49-F238E27FC236}">
                  <a16:creationId xmlns:a16="http://schemas.microsoft.com/office/drawing/2014/main" id="{C87A19B0-CC55-4C01-AD21-8D09EDA380B1}"/>
                </a:ext>
              </a:extLst>
            </p:cNvPr>
            <p:cNvSpPr/>
            <p:nvPr/>
          </p:nvSpPr>
          <p:spPr>
            <a:xfrm>
              <a:off x="1964071" y="486410"/>
              <a:ext cx="68326" cy="49022"/>
            </a:xfrm>
            <a:custGeom>
              <a:avLst/>
              <a:gdLst/>
              <a:ahLst/>
              <a:cxnLst/>
              <a:rect l="0" t="0" r="0" b="0"/>
              <a:pathLst>
                <a:path w="68326" h="49022">
                  <a:moveTo>
                    <a:pt x="22098" y="0"/>
                  </a:moveTo>
                  <a:lnTo>
                    <a:pt x="68326" y="0"/>
                  </a:lnTo>
                  <a:cubicBezTo>
                    <a:pt x="65955" y="9313"/>
                    <a:pt x="61637" y="17695"/>
                    <a:pt x="55372" y="25146"/>
                  </a:cubicBezTo>
                  <a:cubicBezTo>
                    <a:pt x="49276" y="32597"/>
                    <a:pt x="41571" y="38439"/>
                    <a:pt x="32258" y="42672"/>
                  </a:cubicBezTo>
                  <a:cubicBezTo>
                    <a:pt x="22945" y="46905"/>
                    <a:pt x="12530" y="49022"/>
                    <a:pt x="1016" y="49022"/>
                  </a:cubicBezTo>
                  <a:lnTo>
                    <a:pt x="0" y="48778"/>
                  </a:lnTo>
                  <a:lnTo>
                    <a:pt x="0" y="13590"/>
                  </a:lnTo>
                  <a:lnTo>
                    <a:pt x="13271" y="10287"/>
                  </a:lnTo>
                  <a:cubicBezTo>
                    <a:pt x="17039" y="8001"/>
                    <a:pt x="19981" y="4572"/>
                    <a:pt x="22098" y="0"/>
                  </a:cubicBez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42" name="Shape 6098">
              <a:extLst>
                <a:ext uri="{FF2B5EF4-FFF2-40B4-BE49-F238E27FC236}">
                  <a16:creationId xmlns:a16="http://schemas.microsoft.com/office/drawing/2014/main" id="{605568B0-FD8C-4851-8703-3E137963765A}"/>
                </a:ext>
              </a:extLst>
            </p:cNvPr>
            <p:cNvSpPr/>
            <p:nvPr/>
          </p:nvSpPr>
          <p:spPr>
            <a:xfrm>
              <a:off x="1964071" y="389636"/>
              <a:ext cx="71628" cy="83312"/>
            </a:xfrm>
            <a:custGeom>
              <a:avLst/>
              <a:gdLst/>
              <a:ahLst/>
              <a:cxnLst/>
              <a:rect l="0" t="0" r="0" b="0"/>
              <a:pathLst>
                <a:path w="71628" h="83312">
                  <a:moveTo>
                    <a:pt x="1016" y="0"/>
                  </a:moveTo>
                  <a:cubicBezTo>
                    <a:pt x="14732" y="0"/>
                    <a:pt x="26924" y="2879"/>
                    <a:pt x="37592" y="8636"/>
                  </a:cubicBezTo>
                  <a:cubicBezTo>
                    <a:pt x="48260" y="14393"/>
                    <a:pt x="56557" y="22606"/>
                    <a:pt x="62484" y="33274"/>
                  </a:cubicBezTo>
                  <a:cubicBezTo>
                    <a:pt x="68580" y="43942"/>
                    <a:pt x="71628" y="56388"/>
                    <a:pt x="71628" y="70612"/>
                  </a:cubicBezTo>
                  <a:cubicBezTo>
                    <a:pt x="71628" y="74676"/>
                    <a:pt x="71374" y="78909"/>
                    <a:pt x="70866" y="83312"/>
                  </a:cubicBezTo>
                  <a:lnTo>
                    <a:pt x="0" y="83312"/>
                  </a:lnTo>
                  <a:lnTo>
                    <a:pt x="0" y="59182"/>
                  </a:lnTo>
                  <a:lnTo>
                    <a:pt x="27178" y="59182"/>
                  </a:lnTo>
                  <a:cubicBezTo>
                    <a:pt x="27178" y="51731"/>
                    <a:pt x="24638" y="45805"/>
                    <a:pt x="19558" y="41402"/>
                  </a:cubicBezTo>
                  <a:cubicBezTo>
                    <a:pt x="14478" y="36999"/>
                    <a:pt x="8128" y="34798"/>
                    <a:pt x="508" y="34798"/>
                  </a:cubicBezTo>
                  <a:lnTo>
                    <a:pt x="0" y="34972"/>
                  </a:lnTo>
                  <a:lnTo>
                    <a:pt x="0" y="242"/>
                  </a:lnTo>
                  <a:lnTo>
                    <a:pt x="1016" y="0"/>
                  </a:lnTo>
                  <a:close/>
                </a:path>
              </a:pathLst>
            </a:custGeom>
            <a:ln w="0" cap="flat">
              <a:miter lim="127000"/>
            </a:ln>
          </p:spPr>
          <p:style>
            <a:lnRef idx="0">
              <a:srgbClr val="000000">
                <a:alpha val="0"/>
              </a:srgbClr>
            </a:lnRef>
            <a:fillRef idx="1">
              <a:srgbClr val="255355"/>
            </a:fillRef>
            <a:effectRef idx="0">
              <a:scrgbClr r="0" g="0" b="0"/>
            </a:effectRef>
            <a:fontRef idx="none"/>
          </p:style>
          <p:txBody>
            <a:bodyPr/>
            <a:lstStyle/>
            <a:p>
              <a:endParaRPr lang="en-IN"/>
            </a:p>
          </p:txBody>
        </p:sp>
        <p:sp>
          <p:nvSpPr>
            <p:cNvPr id="43" name="Rectangle 42">
              <a:extLst>
                <a:ext uri="{FF2B5EF4-FFF2-40B4-BE49-F238E27FC236}">
                  <a16:creationId xmlns:a16="http://schemas.microsoft.com/office/drawing/2014/main" id="{B7668CA7-204F-4590-9549-DFCB43F46A63}"/>
                </a:ext>
              </a:extLst>
            </p:cNvPr>
            <p:cNvSpPr/>
            <p:nvPr/>
          </p:nvSpPr>
          <p:spPr>
            <a:xfrm>
              <a:off x="939800" y="326136"/>
              <a:ext cx="1467152" cy="357751"/>
            </a:xfrm>
            <a:prstGeom prst="rect">
              <a:avLst/>
            </a:prstGeom>
            <a:ln>
              <a:noFill/>
            </a:ln>
          </p:spPr>
          <p:txBody>
            <a:bodyPr vert="horz" lIns="0" tIns="0" rIns="0" bIns="0" rtlCol="0">
              <a:noAutofit/>
            </a:bodyPr>
            <a:lstStyle/>
            <a:p>
              <a:pPr>
                <a:lnSpc>
                  <a:spcPct val="107000"/>
                </a:lnSpc>
                <a:spcAft>
                  <a:spcPts val="800"/>
                </a:spcAft>
              </a:pPr>
              <a:r>
                <a:rPr lang="en-IN" sz="1100">
                  <a:solidFill>
                    <a:srgbClr val="000000"/>
                  </a:solidFill>
                  <a:effectLst/>
                  <a:latin typeface="Calibri" panose="020F0502020204030204" pitchFamily="34" charset="0"/>
                  <a:ea typeface="Calibri" panose="020F0502020204030204" pitchFamily="34" charset="0"/>
                </a:rPr>
                <a:t> </a:t>
              </a:r>
            </a:p>
          </p:txBody>
        </p:sp>
        <p:pic>
          <p:nvPicPr>
            <p:cNvPr id="44" name="Picture 43">
              <a:extLst>
                <a:ext uri="{FF2B5EF4-FFF2-40B4-BE49-F238E27FC236}">
                  <a16:creationId xmlns:a16="http://schemas.microsoft.com/office/drawing/2014/main" id="{EE8F7BF3-4B87-4BB2-822B-BB4725989411}"/>
                </a:ext>
              </a:extLst>
            </p:cNvPr>
            <p:cNvPicPr/>
            <p:nvPr/>
          </p:nvPicPr>
          <p:blipFill>
            <a:blip r:embed="rId7"/>
            <a:stretch>
              <a:fillRect/>
            </a:stretch>
          </p:blipFill>
          <p:spPr>
            <a:xfrm>
              <a:off x="139700" y="1282700"/>
              <a:ext cx="5054600" cy="1409700"/>
            </a:xfrm>
            <a:prstGeom prst="rect">
              <a:avLst/>
            </a:prstGeom>
          </p:spPr>
        </p:pic>
        <p:pic>
          <p:nvPicPr>
            <p:cNvPr id="45" name="Picture 44">
              <a:extLst>
                <a:ext uri="{FF2B5EF4-FFF2-40B4-BE49-F238E27FC236}">
                  <a16:creationId xmlns:a16="http://schemas.microsoft.com/office/drawing/2014/main" id="{739642A7-B1CC-408D-BF58-BAEB785A4598}"/>
                </a:ext>
              </a:extLst>
            </p:cNvPr>
            <p:cNvPicPr/>
            <p:nvPr/>
          </p:nvPicPr>
          <p:blipFill>
            <a:blip r:embed="rId8"/>
            <a:stretch>
              <a:fillRect/>
            </a:stretch>
          </p:blipFill>
          <p:spPr>
            <a:xfrm>
              <a:off x="185928" y="1279144"/>
              <a:ext cx="4956048" cy="1310640"/>
            </a:xfrm>
            <a:prstGeom prst="rect">
              <a:avLst/>
            </a:prstGeom>
          </p:spPr>
        </p:pic>
        <p:pic>
          <p:nvPicPr>
            <p:cNvPr id="46" name="Picture 45">
              <a:extLst>
                <a:ext uri="{FF2B5EF4-FFF2-40B4-BE49-F238E27FC236}">
                  <a16:creationId xmlns:a16="http://schemas.microsoft.com/office/drawing/2014/main" id="{A07DD28B-1B0D-41EF-874E-0BA6C06B8177}"/>
                </a:ext>
              </a:extLst>
            </p:cNvPr>
            <p:cNvPicPr/>
            <p:nvPr/>
          </p:nvPicPr>
          <p:blipFill>
            <a:blip r:embed="rId7"/>
            <a:stretch>
              <a:fillRect/>
            </a:stretch>
          </p:blipFill>
          <p:spPr>
            <a:xfrm>
              <a:off x="139700" y="2971800"/>
              <a:ext cx="5054600" cy="1409700"/>
            </a:xfrm>
            <a:prstGeom prst="rect">
              <a:avLst/>
            </a:prstGeom>
          </p:spPr>
        </p:pic>
        <p:pic>
          <p:nvPicPr>
            <p:cNvPr id="47" name="Picture 46">
              <a:extLst>
                <a:ext uri="{FF2B5EF4-FFF2-40B4-BE49-F238E27FC236}">
                  <a16:creationId xmlns:a16="http://schemas.microsoft.com/office/drawing/2014/main" id="{EF0FBB44-5E76-4F1D-8563-FD9AB515B3E3}"/>
                </a:ext>
              </a:extLst>
            </p:cNvPr>
            <p:cNvPicPr/>
            <p:nvPr/>
          </p:nvPicPr>
          <p:blipFill>
            <a:blip r:embed="rId9"/>
            <a:stretch>
              <a:fillRect/>
            </a:stretch>
          </p:blipFill>
          <p:spPr>
            <a:xfrm>
              <a:off x="185928" y="2967736"/>
              <a:ext cx="4956048" cy="1310640"/>
            </a:xfrm>
            <a:prstGeom prst="rect">
              <a:avLst/>
            </a:prstGeom>
          </p:spPr>
        </p:pic>
        <p:pic>
          <p:nvPicPr>
            <p:cNvPr id="48" name="Picture 47">
              <a:extLst>
                <a:ext uri="{FF2B5EF4-FFF2-40B4-BE49-F238E27FC236}">
                  <a16:creationId xmlns:a16="http://schemas.microsoft.com/office/drawing/2014/main" id="{4CF0186C-5E12-4089-8BFF-A5CEA8F07EB3}"/>
                </a:ext>
              </a:extLst>
            </p:cNvPr>
            <p:cNvPicPr/>
            <p:nvPr/>
          </p:nvPicPr>
          <p:blipFill>
            <a:blip r:embed="rId7"/>
            <a:stretch>
              <a:fillRect/>
            </a:stretch>
          </p:blipFill>
          <p:spPr>
            <a:xfrm>
              <a:off x="139700" y="4660900"/>
              <a:ext cx="5054600" cy="1409700"/>
            </a:xfrm>
            <a:prstGeom prst="rect">
              <a:avLst/>
            </a:prstGeom>
          </p:spPr>
        </p:pic>
        <p:pic>
          <p:nvPicPr>
            <p:cNvPr id="49" name="Picture 48">
              <a:extLst>
                <a:ext uri="{FF2B5EF4-FFF2-40B4-BE49-F238E27FC236}">
                  <a16:creationId xmlns:a16="http://schemas.microsoft.com/office/drawing/2014/main" id="{32E6CD34-36D6-4205-AC7B-492E5278990D}"/>
                </a:ext>
              </a:extLst>
            </p:cNvPr>
            <p:cNvPicPr/>
            <p:nvPr/>
          </p:nvPicPr>
          <p:blipFill>
            <a:blip r:embed="rId10"/>
            <a:stretch>
              <a:fillRect/>
            </a:stretch>
          </p:blipFill>
          <p:spPr>
            <a:xfrm>
              <a:off x="185928" y="4656328"/>
              <a:ext cx="4959096" cy="1313688"/>
            </a:xfrm>
            <a:prstGeom prst="rect">
              <a:avLst/>
            </a:prstGeom>
          </p:spPr>
        </p:pic>
        <p:pic>
          <p:nvPicPr>
            <p:cNvPr id="50" name="Picture 49">
              <a:extLst>
                <a:ext uri="{FF2B5EF4-FFF2-40B4-BE49-F238E27FC236}">
                  <a16:creationId xmlns:a16="http://schemas.microsoft.com/office/drawing/2014/main" id="{117DA546-A77F-478C-B391-6DFA2AE8866A}"/>
                </a:ext>
              </a:extLst>
            </p:cNvPr>
            <p:cNvPicPr/>
            <p:nvPr/>
          </p:nvPicPr>
          <p:blipFill>
            <a:blip r:embed="rId11"/>
            <a:stretch>
              <a:fillRect/>
            </a:stretch>
          </p:blipFill>
          <p:spPr>
            <a:xfrm>
              <a:off x="185928" y="6345936"/>
              <a:ext cx="4956048" cy="1344168"/>
            </a:xfrm>
            <a:prstGeom prst="rect">
              <a:avLst/>
            </a:prstGeom>
          </p:spPr>
        </p:pic>
        <p:pic>
          <p:nvPicPr>
            <p:cNvPr id="51" name="Picture 50">
              <a:extLst>
                <a:ext uri="{FF2B5EF4-FFF2-40B4-BE49-F238E27FC236}">
                  <a16:creationId xmlns:a16="http://schemas.microsoft.com/office/drawing/2014/main" id="{58D6BCF6-A8D8-4D98-BD7F-914ABB1C0C06}"/>
                </a:ext>
              </a:extLst>
            </p:cNvPr>
            <p:cNvPicPr/>
            <p:nvPr/>
          </p:nvPicPr>
          <p:blipFill>
            <a:blip r:embed="rId12"/>
            <a:stretch>
              <a:fillRect/>
            </a:stretch>
          </p:blipFill>
          <p:spPr>
            <a:xfrm>
              <a:off x="185928" y="8059928"/>
              <a:ext cx="4956048" cy="1313688"/>
            </a:xfrm>
            <a:prstGeom prst="rect">
              <a:avLst/>
            </a:prstGeom>
          </p:spPr>
        </p:pic>
        <p:pic>
          <p:nvPicPr>
            <p:cNvPr id="52" name="Picture 51">
              <a:extLst>
                <a:ext uri="{FF2B5EF4-FFF2-40B4-BE49-F238E27FC236}">
                  <a16:creationId xmlns:a16="http://schemas.microsoft.com/office/drawing/2014/main" id="{5B9CB4E1-7719-44CD-B165-E46EE7FA4168}"/>
                </a:ext>
              </a:extLst>
            </p:cNvPr>
            <p:cNvPicPr/>
            <p:nvPr/>
          </p:nvPicPr>
          <p:blipFill>
            <a:blip r:embed="rId13"/>
            <a:stretch>
              <a:fillRect/>
            </a:stretch>
          </p:blipFill>
          <p:spPr>
            <a:xfrm>
              <a:off x="185928" y="9749536"/>
              <a:ext cx="4956048" cy="707136"/>
            </a:xfrm>
            <a:prstGeom prst="rect">
              <a:avLst/>
            </a:prstGeom>
          </p:spPr>
        </p:pic>
        <p:sp>
          <p:nvSpPr>
            <p:cNvPr id="53" name="Shape 6119">
              <a:extLst>
                <a:ext uri="{FF2B5EF4-FFF2-40B4-BE49-F238E27FC236}">
                  <a16:creationId xmlns:a16="http://schemas.microsoft.com/office/drawing/2014/main" id="{3586B11E-1847-49F9-AC45-02EBDB41A0F0}"/>
                </a:ext>
              </a:extLst>
            </p:cNvPr>
            <p:cNvSpPr/>
            <p:nvPr/>
          </p:nvSpPr>
          <p:spPr>
            <a:xfrm>
              <a:off x="50800" y="0"/>
              <a:ext cx="2609850" cy="10452100"/>
            </a:xfrm>
            <a:custGeom>
              <a:avLst/>
              <a:gdLst/>
              <a:ahLst/>
              <a:cxnLst/>
              <a:rect l="0" t="0" r="0" b="0"/>
              <a:pathLst>
                <a:path w="2609850" h="10452100">
                  <a:moveTo>
                    <a:pt x="0" y="0"/>
                  </a:moveTo>
                  <a:lnTo>
                    <a:pt x="12700" y="0"/>
                  </a:lnTo>
                  <a:lnTo>
                    <a:pt x="2609850" y="0"/>
                  </a:lnTo>
                  <a:lnTo>
                    <a:pt x="2609850" y="12700"/>
                  </a:lnTo>
                  <a:lnTo>
                    <a:pt x="12700" y="12700"/>
                  </a:lnTo>
                  <a:lnTo>
                    <a:pt x="12700" y="10439400"/>
                  </a:lnTo>
                  <a:lnTo>
                    <a:pt x="2609850" y="10439400"/>
                  </a:lnTo>
                  <a:lnTo>
                    <a:pt x="2609850" y="10452100"/>
                  </a:lnTo>
                  <a:lnTo>
                    <a:pt x="12700" y="10452100"/>
                  </a:lnTo>
                  <a:lnTo>
                    <a:pt x="0" y="10452100"/>
                  </a:lnTo>
                  <a:lnTo>
                    <a:pt x="0" y="10439400"/>
                  </a:lnTo>
                  <a:lnTo>
                    <a:pt x="0" y="1270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4" name="Shape 6120">
              <a:extLst>
                <a:ext uri="{FF2B5EF4-FFF2-40B4-BE49-F238E27FC236}">
                  <a16:creationId xmlns:a16="http://schemas.microsoft.com/office/drawing/2014/main" id="{B9C27225-F8F0-41B6-BDCE-EF524D1E929B}"/>
                </a:ext>
              </a:extLst>
            </p:cNvPr>
            <p:cNvSpPr/>
            <p:nvPr/>
          </p:nvSpPr>
          <p:spPr>
            <a:xfrm>
              <a:off x="2660650" y="0"/>
              <a:ext cx="2609850" cy="10452100"/>
            </a:xfrm>
            <a:custGeom>
              <a:avLst/>
              <a:gdLst/>
              <a:ahLst/>
              <a:cxnLst/>
              <a:rect l="0" t="0" r="0" b="0"/>
              <a:pathLst>
                <a:path w="2609850" h="10452100">
                  <a:moveTo>
                    <a:pt x="0" y="0"/>
                  </a:moveTo>
                  <a:lnTo>
                    <a:pt x="2597150" y="0"/>
                  </a:lnTo>
                  <a:lnTo>
                    <a:pt x="2609850" y="0"/>
                  </a:lnTo>
                  <a:lnTo>
                    <a:pt x="2609850" y="12700"/>
                  </a:lnTo>
                  <a:lnTo>
                    <a:pt x="2609850" y="10439400"/>
                  </a:lnTo>
                  <a:lnTo>
                    <a:pt x="2609850" y="10452100"/>
                  </a:lnTo>
                  <a:lnTo>
                    <a:pt x="2597150" y="10452100"/>
                  </a:lnTo>
                  <a:lnTo>
                    <a:pt x="0" y="10452100"/>
                  </a:lnTo>
                  <a:lnTo>
                    <a:pt x="0" y="10439400"/>
                  </a:lnTo>
                  <a:lnTo>
                    <a:pt x="2597150" y="10439400"/>
                  </a:lnTo>
                  <a:lnTo>
                    <a:pt x="2597150" y="12700"/>
                  </a:lnTo>
                  <a:lnTo>
                    <a:pt x="0" y="1270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grpSp>
      <p:sp>
        <p:nvSpPr>
          <p:cNvPr id="3" name="Rectangle 39">
            <a:extLst>
              <a:ext uri="{FF2B5EF4-FFF2-40B4-BE49-F238E27FC236}">
                <a16:creationId xmlns:a16="http://schemas.microsoft.com/office/drawing/2014/main" id="{5D51A365-6AE9-4A5D-962C-763D1F5B74B9}"/>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470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761716" y="1325260"/>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261377" y="1166017"/>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GUIDE </a:t>
            </a:r>
            <a:endParaRPr lang="en-IN" sz="1800" b="1" dirty="0">
              <a:solidFill>
                <a:schemeClr val="accent1"/>
              </a:solidFill>
            </a:endParaRP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6261377" y="1411190"/>
            <a:ext cx="2830158" cy="1106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Check out all types of breeds and choose which one suits you better</a:t>
            </a:r>
          </a:p>
        </p:txBody>
      </p:sp>
      <p:sp>
        <p:nvSpPr>
          <p:cNvPr id="2" name="Rectangle 37">
            <a:extLst>
              <a:ext uri="{FF2B5EF4-FFF2-40B4-BE49-F238E27FC236}">
                <a16:creationId xmlns:a16="http://schemas.microsoft.com/office/drawing/2014/main" id="{D5A09626-7DAA-4AE9-B40D-83FD90BC650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9">
            <a:extLst>
              <a:ext uri="{FF2B5EF4-FFF2-40B4-BE49-F238E27FC236}">
                <a16:creationId xmlns:a16="http://schemas.microsoft.com/office/drawing/2014/main" id="{5D51A365-6AE9-4A5D-962C-763D1F5B74B9}"/>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67D85DA-C861-47D0-829C-0E8C11BC8894}"/>
              </a:ext>
            </a:extLst>
          </p:cNvPr>
          <p:cNvPicPr>
            <a:picLocks noChangeAspect="1"/>
          </p:cNvPicPr>
          <p:nvPr/>
        </p:nvPicPr>
        <p:blipFill>
          <a:blip r:embed="rId3"/>
          <a:stretch>
            <a:fillRect/>
          </a:stretch>
        </p:blipFill>
        <p:spPr>
          <a:xfrm>
            <a:off x="3382285" y="997379"/>
            <a:ext cx="2046759" cy="4089941"/>
          </a:xfrm>
          <a:prstGeom prst="rect">
            <a:avLst/>
          </a:prstGeom>
        </p:spPr>
      </p:pic>
    </p:spTree>
    <p:extLst>
      <p:ext uri="{BB962C8B-B14F-4D97-AF65-F5344CB8AC3E}">
        <p14:creationId xmlns:p14="http://schemas.microsoft.com/office/powerpoint/2010/main" val="155185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1"/>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IDEA</a:t>
            </a:r>
            <a:endParaRPr dirty="0"/>
          </a:p>
        </p:txBody>
      </p:sp>
      <p:sp>
        <p:nvSpPr>
          <p:cNvPr id="444" name="Google Shape;444;p41"/>
          <p:cNvSpPr/>
          <p:nvPr/>
        </p:nvSpPr>
        <p:spPr>
          <a:xfrm>
            <a:off x="3411300" y="884775"/>
            <a:ext cx="2321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4">
            <a:extLst>
              <a:ext uri="{FF2B5EF4-FFF2-40B4-BE49-F238E27FC236}">
                <a16:creationId xmlns:a16="http://schemas.microsoft.com/office/drawing/2014/main" id="{B3F13825-242F-4218-A6CE-5A0F4E208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704" y="1380671"/>
            <a:ext cx="6213475" cy="4142317"/>
          </a:xfrm>
          <a:prstGeom prst="rect">
            <a:avLst/>
          </a:prstGeom>
        </p:spPr>
      </p:pic>
      <p:sp>
        <p:nvSpPr>
          <p:cNvPr id="9" name="Google Shape;443;p41">
            <a:extLst>
              <a:ext uri="{FF2B5EF4-FFF2-40B4-BE49-F238E27FC236}">
                <a16:creationId xmlns:a16="http://schemas.microsoft.com/office/drawing/2014/main" id="{DFB88DFA-172C-448D-A513-033639FD5FD4}"/>
              </a:ext>
            </a:extLst>
          </p:cNvPr>
          <p:cNvSpPr txBox="1">
            <a:spLocks/>
          </p:cNvSpPr>
          <p:nvPr/>
        </p:nvSpPr>
        <p:spPr>
          <a:xfrm>
            <a:off x="5287586" y="1727624"/>
            <a:ext cx="3856414" cy="18383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9pPr>
          </a:lstStyle>
          <a:p>
            <a:pPr marL="0" indent="0"/>
            <a:r>
              <a:rPr lang="en-US" dirty="0"/>
              <a:t>Our aim is to make pet care and adoption/ buying hassle free.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237280" y="2318596"/>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5736941" y="1908364"/>
            <a:ext cx="2768323" cy="6172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DETAILED INFO ABOUT THE BREED </a:t>
            </a:r>
            <a:endParaRPr lang="en-IN" sz="1800" b="1" dirty="0">
              <a:solidFill>
                <a:schemeClr val="accent1"/>
              </a:solidFill>
            </a:endParaRPr>
          </a:p>
        </p:txBody>
      </p:sp>
      <p:sp>
        <p:nvSpPr>
          <p:cNvPr id="200" name="Google Shape;1526;p59">
            <a:extLst>
              <a:ext uri="{FF2B5EF4-FFF2-40B4-BE49-F238E27FC236}">
                <a16:creationId xmlns:a16="http://schemas.microsoft.com/office/drawing/2014/main" id="{E36F251D-CB2D-494B-AB64-529997A0074B}"/>
              </a:ext>
            </a:extLst>
          </p:cNvPr>
          <p:cNvSpPr txBox="1">
            <a:spLocks/>
          </p:cNvSpPr>
          <p:nvPr/>
        </p:nvSpPr>
        <p:spPr>
          <a:xfrm>
            <a:off x="5736941" y="2498525"/>
            <a:ext cx="2830158" cy="1106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dirty="0"/>
              <a:t>All types of info including grooming, exercise for pet to make a wise decision.</a:t>
            </a:r>
          </a:p>
        </p:txBody>
      </p:sp>
      <p:sp>
        <p:nvSpPr>
          <p:cNvPr id="2" name="Rectangle 37">
            <a:extLst>
              <a:ext uri="{FF2B5EF4-FFF2-40B4-BE49-F238E27FC236}">
                <a16:creationId xmlns:a16="http://schemas.microsoft.com/office/drawing/2014/main" id="{D5A09626-7DAA-4AE9-B40D-83FD90BC650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9">
            <a:extLst>
              <a:ext uri="{FF2B5EF4-FFF2-40B4-BE49-F238E27FC236}">
                <a16:creationId xmlns:a16="http://schemas.microsoft.com/office/drawing/2014/main" id="{5D51A365-6AE9-4A5D-962C-763D1F5B74B9}"/>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DF50715-44A3-415A-BD52-B75DB0FD3B5A}"/>
              </a:ext>
            </a:extLst>
          </p:cNvPr>
          <p:cNvPicPr>
            <a:picLocks noChangeAspect="1"/>
          </p:cNvPicPr>
          <p:nvPr/>
        </p:nvPicPr>
        <p:blipFill>
          <a:blip r:embed="rId3"/>
          <a:stretch>
            <a:fillRect/>
          </a:stretch>
        </p:blipFill>
        <p:spPr>
          <a:xfrm>
            <a:off x="3672123" y="1015322"/>
            <a:ext cx="1444483" cy="4128177"/>
          </a:xfrm>
          <a:prstGeom prst="rect">
            <a:avLst/>
          </a:prstGeom>
        </p:spPr>
      </p:pic>
    </p:spTree>
    <p:extLst>
      <p:ext uri="{BB962C8B-B14F-4D97-AF65-F5344CB8AC3E}">
        <p14:creationId xmlns:p14="http://schemas.microsoft.com/office/powerpoint/2010/main" val="3229442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59"/>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APP DESIGN</a:t>
            </a:r>
            <a:endParaRPr dirty="0"/>
          </a:p>
        </p:txBody>
      </p:sp>
      <p:sp>
        <p:nvSpPr>
          <p:cNvPr id="1525" name="Google Shape;1525;p59"/>
          <p:cNvSpPr txBox="1">
            <a:spLocks noGrp="1"/>
          </p:cNvSpPr>
          <p:nvPr>
            <p:ph type="subTitle" idx="4294967295"/>
          </p:nvPr>
        </p:nvSpPr>
        <p:spPr>
          <a:xfrm>
            <a:off x="6176917" y="4483583"/>
            <a:ext cx="2571105" cy="3224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rPr>
              <a:t>FEEDBACK</a:t>
            </a:r>
            <a:endParaRPr sz="1800" b="1" dirty="0">
              <a:solidFill>
                <a:schemeClr val="accent1"/>
              </a:solidFill>
            </a:endParaRPr>
          </a:p>
        </p:txBody>
      </p:sp>
      <p:sp>
        <p:nvSpPr>
          <p:cNvPr id="1527" name="Google Shape;1527;p59"/>
          <p:cNvSpPr/>
          <p:nvPr/>
        </p:nvSpPr>
        <p:spPr>
          <a:xfrm>
            <a:off x="2959400" y="880600"/>
            <a:ext cx="314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5675954" y="4668174"/>
            <a:ext cx="550151" cy="102923"/>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14;p59">
            <a:extLst>
              <a:ext uri="{FF2B5EF4-FFF2-40B4-BE49-F238E27FC236}">
                <a16:creationId xmlns:a16="http://schemas.microsoft.com/office/drawing/2014/main" id="{CB1B1896-D348-4CDB-BA43-F34A993D735A}"/>
              </a:ext>
            </a:extLst>
          </p:cNvPr>
          <p:cNvSpPr/>
          <p:nvPr/>
        </p:nvSpPr>
        <p:spPr>
          <a:xfrm>
            <a:off x="5633595" y="1870184"/>
            <a:ext cx="499661" cy="198765"/>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5;p59">
            <a:extLst>
              <a:ext uri="{FF2B5EF4-FFF2-40B4-BE49-F238E27FC236}">
                <a16:creationId xmlns:a16="http://schemas.microsoft.com/office/drawing/2014/main" id="{5758B8F6-02A5-4069-9459-7DBD6741732A}"/>
              </a:ext>
            </a:extLst>
          </p:cNvPr>
          <p:cNvSpPr txBox="1">
            <a:spLocks/>
          </p:cNvSpPr>
          <p:nvPr/>
        </p:nvSpPr>
        <p:spPr>
          <a:xfrm>
            <a:off x="6133256" y="1667476"/>
            <a:ext cx="18405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PROFILE</a:t>
            </a:r>
            <a:endParaRPr lang="en-IN" sz="1800" b="1" dirty="0">
              <a:solidFill>
                <a:schemeClr val="accent1"/>
              </a:solidFill>
            </a:endParaRPr>
          </a:p>
        </p:txBody>
      </p:sp>
      <p:sp>
        <p:nvSpPr>
          <p:cNvPr id="201" name="Google Shape;1713;p59">
            <a:extLst>
              <a:ext uri="{FF2B5EF4-FFF2-40B4-BE49-F238E27FC236}">
                <a16:creationId xmlns:a16="http://schemas.microsoft.com/office/drawing/2014/main" id="{0F0A6D54-764A-4183-923E-0C98EA2A8876}"/>
              </a:ext>
            </a:extLst>
          </p:cNvPr>
          <p:cNvSpPr/>
          <p:nvPr/>
        </p:nvSpPr>
        <p:spPr>
          <a:xfrm flipV="1">
            <a:off x="3087412" y="3385430"/>
            <a:ext cx="803106" cy="247995"/>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23;p59">
            <a:extLst>
              <a:ext uri="{FF2B5EF4-FFF2-40B4-BE49-F238E27FC236}">
                <a16:creationId xmlns:a16="http://schemas.microsoft.com/office/drawing/2014/main" id="{5F42B1BD-A9B4-4C68-A88B-65B56C6C20EE}"/>
              </a:ext>
            </a:extLst>
          </p:cNvPr>
          <p:cNvSpPr txBox="1">
            <a:spLocks/>
          </p:cNvSpPr>
          <p:nvPr/>
        </p:nvSpPr>
        <p:spPr>
          <a:xfrm>
            <a:off x="811412" y="3325346"/>
            <a:ext cx="2272553" cy="3832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800" b="1" dirty="0">
                <a:solidFill>
                  <a:schemeClr val="accent1"/>
                </a:solidFill>
              </a:rPr>
              <a:t>REQUESTS</a:t>
            </a:r>
          </a:p>
        </p:txBody>
      </p:sp>
      <p:sp>
        <p:nvSpPr>
          <p:cNvPr id="203" name="Google Shape;1524;p59">
            <a:extLst>
              <a:ext uri="{FF2B5EF4-FFF2-40B4-BE49-F238E27FC236}">
                <a16:creationId xmlns:a16="http://schemas.microsoft.com/office/drawing/2014/main" id="{8821D71C-4E5F-4DDC-9F59-F88903BD2360}"/>
              </a:ext>
            </a:extLst>
          </p:cNvPr>
          <p:cNvSpPr txBox="1">
            <a:spLocks/>
          </p:cNvSpPr>
          <p:nvPr/>
        </p:nvSpPr>
        <p:spPr>
          <a:xfrm>
            <a:off x="146218" y="3516978"/>
            <a:ext cx="3027971" cy="1180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r">
              <a:buFont typeface="Montserrat"/>
              <a:buNone/>
            </a:pPr>
            <a:r>
              <a:rPr lang="en-US" sz="1500" dirty="0"/>
              <a:t>Approve lost and found claims as well as adopt and buy requests</a:t>
            </a:r>
          </a:p>
        </p:txBody>
      </p:sp>
      <p:sp>
        <p:nvSpPr>
          <p:cNvPr id="5" name="Rectangle 201">
            <a:extLst>
              <a:ext uri="{FF2B5EF4-FFF2-40B4-BE49-F238E27FC236}">
                <a16:creationId xmlns:a16="http://schemas.microsoft.com/office/drawing/2014/main" id="{89953710-4A81-4C38-B46E-A91E8F17405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7" name="Group 116">
            <a:extLst>
              <a:ext uri="{FF2B5EF4-FFF2-40B4-BE49-F238E27FC236}">
                <a16:creationId xmlns:a16="http://schemas.microsoft.com/office/drawing/2014/main" id="{F58B2FCC-20B6-4FC7-AFDF-1D9A5C88DEA1}"/>
              </a:ext>
            </a:extLst>
          </p:cNvPr>
          <p:cNvGrpSpPr/>
          <p:nvPr/>
        </p:nvGrpSpPr>
        <p:grpSpPr>
          <a:xfrm>
            <a:off x="3583626" y="1011675"/>
            <a:ext cx="2006147" cy="4164315"/>
            <a:chOff x="0" y="0"/>
            <a:chExt cx="5321300" cy="10553700"/>
          </a:xfrm>
        </p:grpSpPr>
        <p:pic>
          <p:nvPicPr>
            <p:cNvPr id="118" name="Picture 117">
              <a:extLst>
                <a:ext uri="{FF2B5EF4-FFF2-40B4-BE49-F238E27FC236}">
                  <a16:creationId xmlns:a16="http://schemas.microsoft.com/office/drawing/2014/main" id="{C4B5F55C-1E0F-415D-80BF-2D16FD2F3CC4}"/>
                </a:ext>
              </a:extLst>
            </p:cNvPr>
            <p:cNvPicPr/>
            <p:nvPr/>
          </p:nvPicPr>
          <p:blipFill>
            <a:blip r:embed="rId3"/>
            <a:stretch>
              <a:fillRect/>
            </a:stretch>
          </p:blipFill>
          <p:spPr>
            <a:xfrm>
              <a:off x="0" y="0"/>
              <a:ext cx="5321300" cy="10553700"/>
            </a:xfrm>
            <a:prstGeom prst="rect">
              <a:avLst/>
            </a:prstGeom>
          </p:spPr>
        </p:pic>
        <p:pic>
          <p:nvPicPr>
            <p:cNvPr id="119" name="Picture 118">
              <a:extLst>
                <a:ext uri="{FF2B5EF4-FFF2-40B4-BE49-F238E27FC236}">
                  <a16:creationId xmlns:a16="http://schemas.microsoft.com/office/drawing/2014/main" id="{C2D692CD-8225-423B-A877-0789B9B9C6C1}"/>
                </a:ext>
              </a:extLst>
            </p:cNvPr>
            <p:cNvPicPr/>
            <p:nvPr/>
          </p:nvPicPr>
          <p:blipFill>
            <a:blip r:embed="rId3"/>
            <a:stretch>
              <a:fillRect/>
            </a:stretch>
          </p:blipFill>
          <p:spPr>
            <a:xfrm>
              <a:off x="0" y="0"/>
              <a:ext cx="5321300" cy="10553700"/>
            </a:xfrm>
            <a:prstGeom prst="rect">
              <a:avLst/>
            </a:prstGeom>
          </p:spPr>
        </p:pic>
        <p:sp>
          <p:nvSpPr>
            <p:cNvPr id="120" name="Shape 34495">
              <a:extLst>
                <a:ext uri="{FF2B5EF4-FFF2-40B4-BE49-F238E27FC236}">
                  <a16:creationId xmlns:a16="http://schemas.microsoft.com/office/drawing/2014/main" id="{F14F74EE-5172-49BF-BDEE-BD403EF09653}"/>
                </a:ext>
              </a:extLst>
            </p:cNvPr>
            <p:cNvSpPr/>
            <p:nvPr/>
          </p:nvSpPr>
          <p:spPr>
            <a:xfrm>
              <a:off x="50800" y="0"/>
              <a:ext cx="5219700" cy="10452100"/>
            </a:xfrm>
            <a:custGeom>
              <a:avLst/>
              <a:gdLst/>
              <a:ahLst/>
              <a:cxnLst/>
              <a:rect l="0" t="0" r="0" b="0"/>
              <a:pathLst>
                <a:path w="5219700" h="10452100">
                  <a:moveTo>
                    <a:pt x="0" y="0"/>
                  </a:moveTo>
                  <a:lnTo>
                    <a:pt x="5219700" y="0"/>
                  </a:lnTo>
                  <a:lnTo>
                    <a:pt x="5219700" y="10452100"/>
                  </a:lnTo>
                  <a:lnTo>
                    <a:pt x="0" y="10452100"/>
                  </a:lnTo>
                  <a:lnTo>
                    <a:pt x="0" y="0"/>
                  </a:lnTo>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pic>
          <p:nvPicPr>
            <p:cNvPr id="121" name="Picture 120">
              <a:extLst>
                <a:ext uri="{FF2B5EF4-FFF2-40B4-BE49-F238E27FC236}">
                  <a16:creationId xmlns:a16="http://schemas.microsoft.com/office/drawing/2014/main" id="{E3F0BF17-D0EC-405C-B689-6D19D6E63A05}"/>
                </a:ext>
              </a:extLst>
            </p:cNvPr>
            <p:cNvPicPr/>
            <p:nvPr/>
          </p:nvPicPr>
          <p:blipFill>
            <a:blip r:embed="rId4"/>
            <a:stretch>
              <a:fillRect/>
            </a:stretch>
          </p:blipFill>
          <p:spPr>
            <a:xfrm>
              <a:off x="42672" y="3048"/>
              <a:ext cx="5233416" cy="5495545"/>
            </a:xfrm>
            <a:prstGeom prst="rect">
              <a:avLst/>
            </a:prstGeom>
          </p:spPr>
        </p:pic>
        <p:pic>
          <p:nvPicPr>
            <p:cNvPr id="122" name="Picture 121">
              <a:extLst>
                <a:ext uri="{FF2B5EF4-FFF2-40B4-BE49-F238E27FC236}">
                  <a16:creationId xmlns:a16="http://schemas.microsoft.com/office/drawing/2014/main" id="{B0D71D4A-7AB4-4AE3-96F7-1D8CBC0C941A}"/>
                </a:ext>
              </a:extLst>
            </p:cNvPr>
            <p:cNvPicPr/>
            <p:nvPr/>
          </p:nvPicPr>
          <p:blipFill>
            <a:blip r:embed="rId5"/>
            <a:stretch>
              <a:fillRect/>
            </a:stretch>
          </p:blipFill>
          <p:spPr>
            <a:xfrm>
              <a:off x="215900" y="317500"/>
              <a:ext cx="482600" cy="330200"/>
            </a:xfrm>
            <a:prstGeom prst="rect">
              <a:avLst/>
            </a:prstGeom>
          </p:spPr>
        </p:pic>
        <p:sp>
          <p:nvSpPr>
            <p:cNvPr id="123" name="Shape 34496">
              <a:extLst>
                <a:ext uri="{FF2B5EF4-FFF2-40B4-BE49-F238E27FC236}">
                  <a16:creationId xmlns:a16="http://schemas.microsoft.com/office/drawing/2014/main" id="{32C23A54-BEF6-4C28-B69D-655FC3AD7436}"/>
                </a:ext>
              </a:extLst>
            </p:cNvPr>
            <p:cNvSpPr/>
            <p:nvPr/>
          </p:nvSpPr>
          <p:spPr>
            <a:xfrm>
              <a:off x="342900" y="317500"/>
              <a:ext cx="228600" cy="25400"/>
            </a:xfrm>
            <a:custGeom>
              <a:avLst/>
              <a:gdLst/>
              <a:ahLst/>
              <a:cxnLst/>
              <a:rect l="0" t="0" r="0" b="0"/>
              <a:pathLst>
                <a:path w="228600" h="25400">
                  <a:moveTo>
                    <a:pt x="0" y="0"/>
                  </a:moveTo>
                  <a:lnTo>
                    <a:pt x="228600" y="0"/>
                  </a:lnTo>
                  <a:lnTo>
                    <a:pt x="228600" y="25400"/>
                  </a:lnTo>
                  <a:lnTo>
                    <a:pt x="0" y="25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24" name="Shape 34497">
              <a:extLst>
                <a:ext uri="{FF2B5EF4-FFF2-40B4-BE49-F238E27FC236}">
                  <a16:creationId xmlns:a16="http://schemas.microsoft.com/office/drawing/2014/main" id="{D65E4BFE-FCE5-492A-B97A-9AA0A8B5776F}"/>
                </a:ext>
              </a:extLst>
            </p:cNvPr>
            <p:cNvSpPr/>
            <p:nvPr/>
          </p:nvSpPr>
          <p:spPr>
            <a:xfrm>
              <a:off x="342900" y="520700"/>
              <a:ext cx="228600" cy="25400"/>
            </a:xfrm>
            <a:custGeom>
              <a:avLst/>
              <a:gdLst/>
              <a:ahLst/>
              <a:cxnLst/>
              <a:rect l="0" t="0" r="0" b="0"/>
              <a:pathLst>
                <a:path w="228600" h="25400">
                  <a:moveTo>
                    <a:pt x="0" y="0"/>
                  </a:moveTo>
                  <a:lnTo>
                    <a:pt x="228600" y="0"/>
                  </a:lnTo>
                  <a:lnTo>
                    <a:pt x="228600" y="25400"/>
                  </a:lnTo>
                  <a:lnTo>
                    <a:pt x="0" y="25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25" name="Shape 34498">
              <a:extLst>
                <a:ext uri="{FF2B5EF4-FFF2-40B4-BE49-F238E27FC236}">
                  <a16:creationId xmlns:a16="http://schemas.microsoft.com/office/drawing/2014/main" id="{DC5ADC4C-0C13-439E-9F10-8A32FD7BD14E}"/>
                </a:ext>
              </a:extLst>
            </p:cNvPr>
            <p:cNvSpPr/>
            <p:nvPr/>
          </p:nvSpPr>
          <p:spPr>
            <a:xfrm>
              <a:off x="266700" y="419100"/>
              <a:ext cx="381000" cy="25400"/>
            </a:xfrm>
            <a:custGeom>
              <a:avLst/>
              <a:gdLst/>
              <a:ahLst/>
              <a:cxnLst/>
              <a:rect l="0" t="0" r="0" b="0"/>
              <a:pathLst>
                <a:path w="381000" h="25400">
                  <a:moveTo>
                    <a:pt x="0" y="0"/>
                  </a:moveTo>
                  <a:lnTo>
                    <a:pt x="381000" y="0"/>
                  </a:lnTo>
                  <a:lnTo>
                    <a:pt x="381000" y="25400"/>
                  </a:lnTo>
                  <a:lnTo>
                    <a:pt x="0" y="2540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26" name="Shape 8776">
              <a:extLst>
                <a:ext uri="{FF2B5EF4-FFF2-40B4-BE49-F238E27FC236}">
                  <a16:creationId xmlns:a16="http://schemas.microsoft.com/office/drawing/2014/main" id="{65BF8FAA-862F-47FF-B4ED-1FACCD7A0DBB}"/>
                </a:ext>
              </a:extLst>
            </p:cNvPr>
            <p:cNvSpPr/>
            <p:nvPr/>
          </p:nvSpPr>
          <p:spPr>
            <a:xfrm>
              <a:off x="2108200" y="4203700"/>
              <a:ext cx="889000" cy="889000"/>
            </a:xfrm>
            <a:custGeom>
              <a:avLst/>
              <a:gdLst/>
              <a:ahLst/>
              <a:cxnLst/>
              <a:rect l="0" t="0" r="0" b="0"/>
              <a:pathLst>
                <a:path w="889000" h="889000">
                  <a:moveTo>
                    <a:pt x="444500" y="0"/>
                  </a:moveTo>
                  <a:cubicBezTo>
                    <a:pt x="689991" y="0"/>
                    <a:pt x="889000" y="199010"/>
                    <a:pt x="889000" y="444500"/>
                  </a:cubicBezTo>
                  <a:cubicBezTo>
                    <a:pt x="889000" y="689990"/>
                    <a:pt x="689991" y="889000"/>
                    <a:pt x="444500" y="889000"/>
                  </a:cubicBezTo>
                  <a:cubicBezTo>
                    <a:pt x="199009" y="889000"/>
                    <a:pt x="0" y="689990"/>
                    <a:pt x="0" y="444500"/>
                  </a:cubicBezTo>
                  <a:cubicBezTo>
                    <a:pt x="0" y="199010"/>
                    <a:pt x="199009" y="0"/>
                    <a:pt x="4445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sp>
          <p:nvSpPr>
            <p:cNvPr id="127" name="Shape 8777">
              <a:extLst>
                <a:ext uri="{FF2B5EF4-FFF2-40B4-BE49-F238E27FC236}">
                  <a16:creationId xmlns:a16="http://schemas.microsoft.com/office/drawing/2014/main" id="{E86686F7-C932-4AD6-B977-60DE55117DED}"/>
                </a:ext>
              </a:extLst>
            </p:cNvPr>
            <p:cNvSpPr/>
            <p:nvPr/>
          </p:nvSpPr>
          <p:spPr>
            <a:xfrm>
              <a:off x="0" y="4432300"/>
              <a:ext cx="5321300" cy="3517900"/>
            </a:xfrm>
            <a:custGeom>
              <a:avLst/>
              <a:gdLst/>
              <a:ahLst/>
              <a:cxnLst/>
              <a:rect l="0" t="0" r="0" b="0"/>
              <a:pathLst>
                <a:path w="5321300" h="3517900">
                  <a:moveTo>
                    <a:pt x="2667000" y="0"/>
                  </a:moveTo>
                  <a:cubicBezTo>
                    <a:pt x="3661237" y="0"/>
                    <a:pt x="4573115" y="150734"/>
                    <a:pt x="5284395" y="401658"/>
                  </a:cubicBezTo>
                  <a:lnTo>
                    <a:pt x="5321300" y="415324"/>
                  </a:lnTo>
                  <a:lnTo>
                    <a:pt x="5321300" y="3102576"/>
                  </a:lnTo>
                  <a:lnTo>
                    <a:pt x="5284395" y="3116242"/>
                  </a:lnTo>
                  <a:cubicBezTo>
                    <a:pt x="4573115" y="3367166"/>
                    <a:pt x="3661237" y="3517900"/>
                    <a:pt x="2667000" y="3517900"/>
                  </a:cubicBezTo>
                  <a:cubicBezTo>
                    <a:pt x="1672763" y="3517900"/>
                    <a:pt x="760885" y="3367166"/>
                    <a:pt x="49605" y="3116242"/>
                  </a:cubicBezTo>
                  <a:lnTo>
                    <a:pt x="0" y="3097874"/>
                  </a:lnTo>
                  <a:lnTo>
                    <a:pt x="0" y="420027"/>
                  </a:lnTo>
                  <a:lnTo>
                    <a:pt x="49605" y="401658"/>
                  </a:lnTo>
                  <a:cubicBezTo>
                    <a:pt x="760885" y="150734"/>
                    <a:pt x="1672763" y="0"/>
                    <a:pt x="26670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sp>
          <p:nvSpPr>
            <p:cNvPr id="128" name="Shape 8778">
              <a:extLst>
                <a:ext uri="{FF2B5EF4-FFF2-40B4-BE49-F238E27FC236}">
                  <a16:creationId xmlns:a16="http://schemas.microsoft.com/office/drawing/2014/main" id="{5E6C5B1B-C07C-4211-A8BB-D8E038BFE4C7}"/>
                </a:ext>
              </a:extLst>
            </p:cNvPr>
            <p:cNvSpPr/>
            <p:nvPr/>
          </p:nvSpPr>
          <p:spPr>
            <a:xfrm>
              <a:off x="2467186" y="4332107"/>
              <a:ext cx="157539" cy="171171"/>
            </a:xfrm>
            <a:custGeom>
              <a:avLst/>
              <a:gdLst/>
              <a:ahLst/>
              <a:cxnLst/>
              <a:rect l="0" t="0" r="0" b="0"/>
              <a:pathLst>
                <a:path w="157539" h="171171">
                  <a:moveTo>
                    <a:pt x="102666" y="1377"/>
                  </a:moveTo>
                  <a:cubicBezTo>
                    <a:pt x="106637" y="2755"/>
                    <a:pt x="110106" y="5715"/>
                    <a:pt x="112133" y="9934"/>
                  </a:cubicBezTo>
                  <a:cubicBezTo>
                    <a:pt x="117689" y="21552"/>
                    <a:pt x="125857" y="31879"/>
                    <a:pt x="135737" y="39750"/>
                  </a:cubicBezTo>
                  <a:cubicBezTo>
                    <a:pt x="150001" y="51211"/>
                    <a:pt x="157539" y="69850"/>
                    <a:pt x="155376" y="88427"/>
                  </a:cubicBezTo>
                  <a:cubicBezTo>
                    <a:pt x="152193" y="115725"/>
                    <a:pt x="140211" y="141039"/>
                    <a:pt x="121592" y="159993"/>
                  </a:cubicBezTo>
                  <a:cubicBezTo>
                    <a:pt x="114445" y="167298"/>
                    <a:pt x="105076" y="171171"/>
                    <a:pt x="95496" y="171171"/>
                  </a:cubicBezTo>
                  <a:cubicBezTo>
                    <a:pt x="91442" y="171171"/>
                    <a:pt x="87328" y="170478"/>
                    <a:pt x="83364" y="169061"/>
                  </a:cubicBezTo>
                  <a:cubicBezTo>
                    <a:pt x="32313" y="150800"/>
                    <a:pt x="0" y="96896"/>
                    <a:pt x="6577" y="40884"/>
                  </a:cubicBezTo>
                  <a:cubicBezTo>
                    <a:pt x="6877" y="38460"/>
                    <a:pt x="7207" y="36098"/>
                    <a:pt x="7598" y="33768"/>
                  </a:cubicBezTo>
                  <a:cubicBezTo>
                    <a:pt x="9219" y="24480"/>
                    <a:pt x="17748" y="18309"/>
                    <a:pt x="26637" y="20009"/>
                  </a:cubicBezTo>
                  <a:cubicBezTo>
                    <a:pt x="35556" y="21709"/>
                    <a:pt x="41412" y="30620"/>
                    <a:pt x="39790" y="39876"/>
                  </a:cubicBezTo>
                  <a:cubicBezTo>
                    <a:pt x="39520" y="41577"/>
                    <a:pt x="39250" y="43277"/>
                    <a:pt x="39069" y="45040"/>
                  </a:cubicBezTo>
                  <a:cubicBezTo>
                    <a:pt x="34355" y="85121"/>
                    <a:pt x="57448" y="123659"/>
                    <a:pt x="93935" y="136726"/>
                  </a:cubicBezTo>
                  <a:cubicBezTo>
                    <a:pt x="95616" y="137292"/>
                    <a:pt x="97448" y="136852"/>
                    <a:pt x="98739" y="135529"/>
                  </a:cubicBezTo>
                  <a:cubicBezTo>
                    <a:pt x="112223" y="121801"/>
                    <a:pt x="120571" y="104170"/>
                    <a:pt x="122884" y="84554"/>
                  </a:cubicBezTo>
                  <a:cubicBezTo>
                    <a:pt x="123665" y="77690"/>
                    <a:pt x="120932" y="71015"/>
                    <a:pt x="115797" y="66891"/>
                  </a:cubicBezTo>
                  <a:cubicBezTo>
                    <a:pt x="102043" y="55871"/>
                    <a:pt x="90661" y="41482"/>
                    <a:pt x="82884" y="25267"/>
                  </a:cubicBezTo>
                  <a:cubicBezTo>
                    <a:pt x="78829" y="16829"/>
                    <a:pt x="82103" y="6565"/>
                    <a:pt x="90181" y="2314"/>
                  </a:cubicBezTo>
                  <a:cubicBezTo>
                    <a:pt x="94220" y="205"/>
                    <a:pt x="98694" y="0"/>
                    <a:pt x="102666" y="1377"/>
                  </a:cubicBezTo>
                  <a:close/>
                </a:path>
              </a:pathLst>
            </a:custGeom>
            <a:ln w="0" cap="flat">
              <a:miter lim="127000"/>
            </a:ln>
          </p:spPr>
          <p:style>
            <a:lnRef idx="0">
              <a:srgbClr val="000000">
                <a:alpha val="0"/>
              </a:srgbClr>
            </a:lnRef>
            <a:fillRef idx="1">
              <a:srgbClr val="5D3FD3"/>
            </a:fillRef>
            <a:effectRef idx="0">
              <a:scrgbClr r="0" g="0" b="0"/>
            </a:effectRef>
            <a:fontRef idx="none"/>
          </p:style>
          <p:txBody>
            <a:bodyPr/>
            <a:lstStyle/>
            <a:p>
              <a:endParaRPr lang="en-IN"/>
            </a:p>
          </p:txBody>
        </p:sp>
        <p:sp>
          <p:nvSpPr>
            <p:cNvPr id="129" name="Shape 8779">
              <a:extLst>
                <a:ext uri="{FF2B5EF4-FFF2-40B4-BE49-F238E27FC236}">
                  <a16:creationId xmlns:a16="http://schemas.microsoft.com/office/drawing/2014/main" id="{1F8226CC-799A-4C27-A244-362BD1D6BF56}"/>
                </a:ext>
              </a:extLst>
            </p:cNvPr>
            <p:cNvSpPr/>
            <p:nvPr/>
          </p:nvSpPr>
          <p:spPr>
            <a:xfrm>
              <a:off x="2304122" y="4276430"/>
              <a:ext cx="624418" cy="778004"/>
            </a:xfrm>
            <a:custGeom>
              <a:avLst/>
              <a:gdLst/>
              <a:ahLst/>
              <a:cxnLst/>
              <a:rect l="0" t="0" r="0" b="0"/>
              <a:pathLst>
                <a:path w="624418" h="778004">
                  <a:moveTo>
                    <a:pt x="193995" y="409"/>
                  </a:moveTo>
                  <a:cubicBezTo>
                    <a:pt x="269881" y="0"/>
                    <a:pt x="346548" y="55351"/>
                    <a:pt x="389251" y="103052"/>
                  </a:cubicBezTo>
                  <a:cubicBezTo>
                    <a:pt x="516610" y="245429"/>
                    <a:pt x="572736" y="416300"/>
                    <a:pt x="551565" y="597278"/>
                  </a:cubicBezTo>
                  <a:cubicBezTo>
                    <a:pt x="546460" y="640602"/>
                    <a:pt x="538261" y="680715"/>
                    <a:pt x="526610" y="718623"/>
                  </a:cubicBezTo>
                  <a:cubicBezTo>
                    <a:pt x="563096" y="686760"/>
                    <a:pt x="586340" y="642649"/>
                    <a:pt x="590964" y="594161"/>
                  </a:cubicBezTo>
                  <a:cubicBezTo>
                    <a:pt x="591835" y="584747"/>
                    <a:pt x="599853" y="577915"/>
                    <a:pt x="608862" y="578828"/>
                  </a:cubicBezTo>
                  <a:cubicBezTo>
                    <a:pt x="617841" y="579772"/>
                    <a:pt x="624418" y="588147"/>
                    <a:pt x="623517" y="597530"/>
                  </a:cubicBezTo>
                  <a:cubicBezTo>
                    <a:pt x="616280" y="673662"/>
                    <a:pt x="570604" y="740442"/>
                    <a:pt x="501384" y="776241"/>
                  </a:cubicBezTo>
                  <a:cubicBezTo>
                    <a:pt x="499072" y="777438"/>
                    <a:pt x="496609" y="778004"/>
                    <a:pt x="494117" y="778004"/>
                  </a:cubicBezTo>
                  <a:cubicBezTo>
                    <a:pt x="490033" y="778004"/>
                    <a:pt x="486009" y="776399"/>
                    <a:pt x="482886" y="773345"/>
                  </a:cubicBezTo>
                  <a:cubicBezTo>
                    <a:pt x="477931" y="768433"/>
                    <a:pt x="476399" y="760814"/>
                    <a:pt x="479072" y="754233"/>
                  </a:cubicBezTo>
                  <a:cubicBezTo>
                    <a:pt x="499042" y="705053"/>
                    <a:pt x="512135" y="652346"/>
                    <a:pt x="519072" y="593122"/>
                  </a:cubicBezTo>
                  <a:cubicBezTo>
                    <a:pt x="539342" y="420078"/>
                    <a:pt x="487600" y="263061"/>
                    <a:pt x="365347" y="126414"/>
                  </a:cubicBezTo>
                  <a:cubicBezTo>
                    <a:pt x="327359" y="83972"/>
                    <a:pt x="260122" y="34571"/>
                    <a:pt x="195226" y="34571"/>
                  </a:cubicBezTo>
                  <a:cubicBezTo>
                    <a:pt x="194896" y="34571"/>
                    <a:pt x="194566" y="34571"/>
                    <a:pt x="194235" y="34571"/>
                  </a:cubicBezTo>
                  <a:cubicBezTo>
                    <a:pt x="162373" y="34823"/>
                    <a:pt x="135196" y="47669"/>
                    <a:pt x="113364" y="72826"/>
                  </a:cubicBezTo>
                  <a:cubicBezTo>
                    <a:pt x="98529" y="89891"/>
                    <a:pt x="86157" y="105004"/>
                    <a:pt x="76517" y="117787"/>
                  </a:cubicBezTo>
                  <a:cubicBezTo>
                    <a:pt x="70541" y="125721"/>
                    <a:pt x="68559" y="136237"/>
                    <a:pt x="71202" y="145904"/>
                  </a:cubicBezTo>
                  <a:cubicBezTo>
                    <a:pt x="73964" y="156010"/>
                    <a:pt x="77027" y="166148"/>
                    <a:pt x="80301" y="176066"/>
                  </a:cubicBezTo>
                  <a:cubicBezTo>
                    <a:pt x="82042" y="181419"/>
                    <a:pt x="81142" y="187338"/>
                    <a:pt x="77898" y="191872"/>
                  </a:cubicBezTo>
                  <a:cubicBezTo>
                    <a:pt x="65916" y="208496"/>
                    <a:pt x="52673" y="224837"/>
                    <a:pt x="34865" y="244736"/>
                  </a:cubicBezTo>
                  <a:cubicBezTo>
                    <a:pt x="33724" y="245995"/>
                    <a:pt x="33634" y="247444"/>
                    <a:pt x="33724" y="248420"/>
                  </a:cubicBezTo>
                  <a:cubicBezTo>
                    <a:pt x="33814" y="249238"/>
                    <a:pt x="34174" y="250781"/>
                    <a:pt x="35706" y="251852"/>
                  </a:cubicBezTo>
                  <a:cubicBezTo>
                    <a:pt x="49039" y="261360"/>
                    <a:pt x="63154" y="270837"/>
                    <a:pt x="68619" y="274458"/>
                  </a:cubicBezTo>
                  <a:cubicBezTo>
                    <a:pt x="82643" y="283809"/>
                    <a:pt x="100121" y="285447"/>
                    <a:pt x="115316" y="278929"/>
                  </a:cubicBezTo>
                  <a:cubicBezTo>
                    <a:pt x="129070" y="273010"/>
                    <a:pt x="143244" y="267531"/>
                    <a:pt x="157358" y="262683"/>
                  </a:cubicBezTo>
                  <a:cubicBezTo>
                    <a:pt x="171292" y="257960"/>
                    <a:pt x="186307" y="261832"/>
                    <a:pt x="196578" y="272852"/>
                  </a:cubicBezTo>
                  <a:cubicBezTo>
                    <a:pt x="206878" y="283904"/>
                    <a:pt x="210151" y="299741"/>
                    <a:pt x="205196" y="314193"/>
                  </a:cubicBezTo>
                  <a:cubicBezTo>
                    <a:pt x="195346" y="342813"/>
                    <a:pt x="183364" y="370961"/>
                    <a:pt x="169641" y="397818"/>
                  </a:cubicBezTo>
                  <a:cubicBezTo>
                    <a:pt x="154295" y="427918"/>
                    <a:pt x="150451" y="462363"/>
                    <a:pt x="158860" y="494730"/>
                  </a:cubicBezTo>
                  <a:cubicBezTo>
                    <a:pt x="161202" y="503861"/>
                    <a:pt x="156067" y="513244"/>
                    <a:pt x="147358" y="515731"/>
                  </a:cubicBezTo>
                  <a:cubicBezTo>
                    <a:pt x="138649" y="518187"/>
                    <a:pt x="129610" y="512803"/>
                    <a:pt x="127298" y="503704"/>
                  </a:cubicBezTo>
                  <a:cubicBezTo>
                    <a:pt x="116697" y="462835"/>
                    <a:pt x="121502" y="419543"/>
                    <a:pt x="140782" y="381760"/>
                  </a:cubicBezTo>
                  <a:cubicBezTo>
                    <a:pt x="153785" y="356352"/>
                    <a:pt x="165076" y="329715"/>
                    <a:pt x="174415" y="302606"/>
                  </a:cubicBezTo>
                  <a:cubicBezTo>
                    <a:pt x="175406" y="299741"/>
                    <a:pt x="174025" y="297663"/>
                    <a:pt x="173124" y="296687"/>
                  </a:cubicBezTo>
                  <a:cubicBezTo>
                    <a:pt x="172193" y="295711"/>
                    <a:pt x="170301" y="294231"/>
                    <a:pt x="167568" y="295176"/>
                  </a:cubicBezTo>
                  <a:cubicBezTo>
                    <a:pt x="154205" y="299772"/>
                    <a:pt x="140812" y="304936"/>
                    <a:pt x="127778" y="310509"/>
                  </a:cubicBezTo>
                  <a:cubicBezTo>
                    <a:pt x="102703" y="321309"/>
                    <a:pt x="74024" y="318601"/>
                    <a:pt x="51021" y="303268"/>
                  </a:cubicBezTo>
                  <a:cubicBezTo>
                    <a:pt x="44084" y="298639"/>
                    <a:pt x="30511" y="289508"/>
                    <a:pt x="17297" y="280126"/>
                  </a:cubicBezTo>
                  <a:cubicBezTo>
                    <a:pt x="8288" y="273703"/>
                    <a:pt x="2432" y="263565"/>
                    <a:pt x="1201" y="252198"/>
                  </a:cubicBezTo>
                  <a:cubicBezTo>
                    <a:pt x="0" y="240926"/>
                    <a:pt x="3544" y="229717"/>
                    <a:pt x="10931" y="221405"/>
                  </a:cubicBezTo>
                  <a:cubicBezTo>
                    <a:pt x="25346" y="205285"/>
                    <a:pt x="36577" y="191715"/>
                    <a:pt x="46547" y="178428"/>
                  </a:cubicBezTo>
                  <a:cubicBezTo>
                    <a:pt x="44144" y="170777"/>
                    <a:pt x="41862" y="163000"/>
                    <a:pt x="39730" y="155286"/>
                  </a:cubicBezTo>
                  <a:cubicBezTo>
                    <a:pt x="34234" y="135104"/>
                    <a:pt x="38379" y="113190"/>
                    <a:pt x="50811" y="96660"/>
                  </a:cubicBezTo>
                  <a:cubicBezTo>
                    <a:pt x="60871" y="83247"/>
                    <a:pt x="73784" y="67505"/>
                    <a:pt x="89130" y="49841"/>
                  </a:cubicBezTo>
                  <a:cubicBezTo>
                    <a:pt x="117328" y="17349"/>
                    <a:pt x="152613" y="724"/>
                    <a:pt x="193995" y="409"/>
                  </a:cubicBezTo>
                  <a:close/>
                </a:path>
              </a:pathLst>
            </a:custGeom>
            <a:ln w="0" cap="flat">
              <a:miter lim="127000"/>
            </a:ln>
          </p:spPr>
          <p:style>
            <a:lnRef idx="0">
              <a:srgbClr val="000000">
                <a:alpha val="0"/>
              </a:srgbClr>
            </a:lnRef>
            <a:fillRef idx="1">
              <a:srgbClr val="5D3FD3"/>
            </a:fillRef>
            <a:effectRef idx="0">
              <a:scrgbClr r="0" g="0" b="0"/>
            </a:effectRef>
            <a:fontRef idx="none"/>
          </p:style>
          <p:txBody>
            <a:bodyPr/>
            <a:lstStyle/>
            <a:p>
              <a:endParaRPr lang="en-IN"/>
            </a:p>
          </p:txBody>
        </p:sp>
        <p:sp>
          <p:nvSpPr>
            <p:cNvPr id="130" name="Shape 8780">
              <a:extLst>
                <a:ext uri="{FF2B5EF4-FFF2-40B4-BE49-F238E27FC236}">
                  <a16:creationId xmlns:a16="http://schemas.microsoft.com/office/drawing/2014/main" id="{105BC805-D13A-43FE-B9C5-2845F766B4F5}"/>
                </a:ext>
              </a:extLst>
            </p:cNvPr>
            <p:cNvSpPr/>
            <p:nvPr/>
          </p:nvSpPr>
          <p:spPr>
            <a:xfrm>
              <a:off x="2164604" y="4737849"/>
              <a:ext cx="237240" cy="385723"/>
            </a:xfrm>
            <a:custGeom>
              <a:avLst/>
              <a:gdLst/>
              <a:ahLst/>
              <a:cxnLst/>
              <a:rect l="0" t="0" r="0" b="0"/>
              <a:pathLst>
                <a:path w="237240" h="385723">
                  <a:moveTo>
                    <a:pt x="75886" y="598"/>
                  </a:moveTo>
                  <a:cubicBezTo>
                    <a:pt x="93754" y="0"/>
                    <a:pt x="110902" y="7179"/>
                    <a:pt x="123154" y="20340"/>
                  </a:cubicBezTo>
                  <a:cubicBezTo>
                    <a:pt x="134806" y="32839"/>
                    <a:pt x="140631" y="49275"/>
                    <a:pt x="139610" y="66623"/>
                  </a:cubicBezTo>
                  <a:cubicBezTo>
                    <a:pt x="137508" y="102894"/>
                    <a:pt x="113514" y="117693"/>
                    <a:pt x="94265" y="129563"/>
                  </a:cubicBezTo>
                  <a:cubicBezTo>
                    <a:pt x="87448" y="133782"/>
                    <a:pt x="80961" y="137749"/>
                    <a:pt x="75586" y="142440"/>
                  </a:cubicBezTo>
                  <a:cubicBezTo>
                    <a:pt x="53063" y="162024"/>
                    <a:pt x="38048" y="190707"/>
                    <a:pt x="35376" y="219170"/>
                  </a:cubicBezTo>
                  <a:cubicBezTo>
                    <a:pt x="33454" y="239762"/>
                    <a:pt x="39550" y="260070"/>
                    <a:pt x="52132" y="274900"/>
                  </a:cubicBezTo>
                  <a:cubicBezTo>
                    <a:pt x="64234" y="289194"/>
                    <a:pt x="81322" y="297317"/>
                    <a:pt x="100181" y="297758"/>
                  </a:cubicBezTo>
                  <a:cubicBezTo>
                    <a:pt x="105316" y="297884"/>
                    <a:pt x="110481" y="297411"/>
                    <a:pt x="115466" y="296309"/>
                  </a:cubicBezTo>
                  <a:cubicBezTo>
                    <a:pt x="112103" y="285982"/>
                    <a:pt x="109971" y="275151"/>
                    <a:pt x="109220" y="264100"/>
                  </a:cubicBezTo>
                  <a:cubicBezTo>
                    <a:pt x="106517" y="224271"/>
                    <a:pt x="120751" y="186205"/>
                    <a:pt x="148409" y="159033"/>
                  </a:cubicBezTo>
                  <a:cubicBezTo>
                    <a:pt x="149070" y="158026"/>
                    <a:pt x="149851" y="157113"/>
                    <a:pt x="150722" y="156262"/>
                  </a:cubicBezTo>
                  <a:cubicBezTo>
                    <a:pt x="150932" y="156073"/>
                    <a:pt x="151142" y="155885"/>
                    <a:pt x="151322" y="155696"/>
                  </a:cubicBezTo>
                  <a:cubicBezTo>
                    <a:pt x="174596" y="134758"/>
                    <a:pt x="202524" y="119676"/>
                    <a:pt x="232194" y="111994"/>
                  </a:cubicBezTo>
                  <a:lnTo>
                    <a:pt x="237240" y="111599"/>
                  </a:lnTo>
                  <a:lnTo>
                    <a:pt x="237240" y="146265"/>
                  </a:lnTo>
                  <a:lnTo>
                    <a:pt x="205718" y="158521"/>
                  </a:lnTo>
                  <a:cubicBezTo>
                    <a:pt x="194783" y="164299"/>
                    <a:pt x="184446" y="171360"/>
                    <a:pt x="174986" y="179562"/>
                  </a:cubicBezTo>
                  <a:cubicBezTo>
                    <a:pt x="174385" y="180411"/>
                    <a:pt x="173695" y="181199"/>
                    <a:pt x="172914" y="181923"/>
                  </a:cubicBezTo>
                  <a:cubicBezTo>
                    <a:pt x="151112" y="202137"/>
                    <a:pt x="139760" y="231166"/>
                    <a:pt x="141863" y="261676"/>
                  </a:cubicBezTo>
                  <a:cubicBezTo>
                    <a:pt x="142283" y="267878"/>
                    <a:pt x="143244" y="273892"/>
                    <a:pt x="144746" y="279748"/>
                  </a:cubicBezTo>
                  <a:cubicBezTo>
                    <a:pt x="146758" y="277387"/>
                    <a:pt x="148710" y="274710"/>
                    <a:pt x="150601" y="271751"/>
                  </a:cubicBezTo>
                  <a:cubicBezTo>
                    <a:pt x="167921" y="244406"/>
                    <a:pt x="193214" y="225650"/>
                    <a:pt x="222477" y="217782"/>
                  </a:cubicBezTo>
                  <a:lnTo>
                    <a:pt x="237240" y="215768"/>
                  </a:lnTo>
                  <a:lnTo>
                    <a:pt x="237240" y="250005"/>
                  </a:lnTo>
                  <a:lnTo>
                    <a:pt x="230838" y="250877"/>
                  </a:lnTo>
                  <a:cubicBezTo>
                    <a:pt x="209271" y="256665"/>
                    <a:pt x="190639" y="270468"/>
                    <a:pt x="177869" y="290611"/>
                  </a:cubicBezTo>
                  <a:cubicBezTo>
                    <a:pt x="172494" y="299112"/>
                    <a:pt x="166488" y="306259"/>
                    <a:pt x="159881" y="311863"/>
                  </a:cubicBezTo>
                  <a:cubicBezTo>
                    <a:pt x="165076" y="319042"/>
                    <a:pt x="171352" y="325528"/>
                    <a:pt x="178590" y="331164"/>
                  </a:cubicBezTo>
                  <a:cubicBezTo>
                    <a:pt x="189986" y="340074"/>
                    <a:pt x="202944" y="346175"/>
                    <a:pt x="216533" y="349252"/>
                  </a:cubicBezTo>
                  <a:lnTo>
                    <a:pt x="237240" y="351572"/>
                  </a:lnTo>
                  <a:lnTo>
                    <a:pt x="237240" y="385723"/>
                  </a:lnTo>
                  <a:lnTo>
                    <a:pt x="196187" y="378825"/>
                  </a:lnTo>
                  <a:cubicBezTo>
                    <a:pt x="182967" y="374260"/>
                    <a:pt x="170391" y="367466"/>
                    <a:pt x="158980" y="358556"/>
                  </a:cubicBezTo>
                  <a:cubicBezTo>
                    <a:pt x="147779" y="349772"/>
                    <a:pt x="138199" y="339287"/>
                    <a:pt x="130481" y="327543"/>
                  </a:cubicBezTo>
                  <a:cubicBezTo>
                    <a:pt x="120902" y="330565"/>
                    <a:pt x="110902" y="332046"/>
                    <a:pt x="100751" y="331919"/>
                  </a:cubicBezTo>
                  <a:cubicBezTo>
                    <a:pt x="100421" y="331951"/>
                    <a:pt x="100061" y="332046"/>
                    <a:pt x="99730" y="332046"/>
                  </a:cubicBezTo>
                  <a:cubicBezTo>
                    <a:pt x="99130" y="332046"/>
                    <a:pt x="98499" y="331888"/>
                    <a:pt x="97898" y="331825"/>
                  </a:cubicBezTo>
                  <a:cubicBezTo>
                    <a:pt x="70451" y="330755"/>
                    <a:pt x="45526" y="318664"/>
                    <a:pt x="27628" y="297569"/>
                  </a:cubicBezTo>
                  <a:cubicBezTo>
                    <a:pt x="9039" y="275655"/>
                    <a:pt x="0" y="245838"/>
                    <a:pt x="2823" y="215864"/>
                  </a:cubicBezTo>
                  <a:cubicBezTo>
                    <a:pt x="6366" y="178082"/>
                    <a:pt x="25255" y="141748"/>
                    <a:pt x="54655" y="116181"/>
                  </a:cubicBezTo>
                  <a:cubicBezTo>
                    <a:pt x="62072" y="109727"/>
                    <a:pt x="70000" y="104847"/>
                    <a:pt x="77658" y="100124"/>
                  </a:cubicBezTo>
                  <a:cubicBezTo>
                    <a:pt x="96217" y="88695"/>
                    <a:pt x="105946" y="81894"/>
                    <a:pt x="106968" y="64545"/>
                  </a:cubicBezTo>
                  <a:cubicBezTo>
                    <a:pt x="107538" y="54753"/>
                    <a:pt x="103304" y="48078"/>
                    <a:pt x="99670" y="44143"/>
                  </a:cubicBezTo>
                  <a:cubicBezTo>
                    <a:pt x="93874" y="37877"/>
                    <a:pt x="85466" y="34477"/>
                    <a:pt x="76967" y="34760"/>
                  </a:cubicBezTo>
                  <a:cubicBezTo>
                    <a:pt x="64595" y="35170"/>
                    <a:pt x="60331" y="44332"/>
                    <a:pt x="58949" y="49779"/>
                  </a:cubicBezTo>
                  <a:cubicBezTo>
                    <a:pt x="56547" y="58878"/>
                    <a:pt x="47538" y="64231"/>
                    <a:pt x="38829" y="61743"/>
                  </a:cubicBezTo>
                  <a:cubicBezTo>
                    <a:pt x="30120" y="59256"/>
                    <a:pt x="24985" y="49842"/>
                    <a:pt x="27357" y="40742"/>
                  </a:cubicBezTo>
                  <a:cubicBezTo>
                    <a:pt x="32312" y="21946"/>
                    <a:pt x="47628" y="1543"/>
                    <a:pt x="75886" y="598"/>
                  </a:cubicBezTo>
                  <a:close/>
                </a:path>
              </a:pathLst>
            </a:custGeom>
            <a:ln w="0" cap="flat">
              <a:miter lim="127000"/>
            </a:ln>
          </p:spPr>
          <p:style>
            <a:lnRef idx="0">
              <a:srgbClr val="000000">
                <a:alpha val="0"/>
              </a:srgbClr>
            </a:lnRef>
            <a:fillRef idx="1">
              <a:srgbClr val="5D3FD3"/>
            </a:fillRef>
            <a:effectRef idx="0">
              <a:scrgbClr r="0" g="0" b="0"/>
            </a:effectRef>
            <a:fontRef idx="none"/>
          </p:style>
          <p:txBody>
            <a:bodyPr/>
            <a:lstStyle/>
            <a:p>
              <a:endParaRPr lang="en-IN"/>
            </a:p>
          </p:txBody>
        </p:sp>
        <p:sp>
          <p:nvSpPr>
            <p:cNvPr id="131" name="Shape 8781">
              <a:extLst>
                <a:ext uri="{FF2B5EF4-FFF2-40B4-BE49-F238E27FC236}">
                  <a16:creationId xmlns:a16="http://schemas.microsoft.com/office/drawing/2014/main" id="{A427DC73-9C39-4FB4-A9A2-70E435783F35}"/>
                </a:ext>
              </a:extLst>
            </p:cNvPr>
            <p:cNvSpPr/>
            <p:nvPr/>
          </p:nvSpPr>
          <p:spPr>
            <a:xfrm>
              <a:off x="2401844" y="4951226"/>
              <a:ext cx="163754" cy="179876"/>
            </a:xfrm>
            <a:custGeom>
              <a:avLst/>
              <a:gdLst/>
              <a:ahLst/>
              <a:cxnLst/>
              <a:rect l="0" t="0" r="0" b="0"/>
              <a:pathLst>
                <a:path w="163754" h="179876">
                  <a:moveTo>
                    <a:pt x="15675" y="252"/>
                  </a:moveTo>
                  <a:cubicBezTo>
                    <a:pt x="62252" y="0"/>
                    <a:pt x="109549" y="27455"/>
                    <a:pt x="110090" y="81453"/>
                  </a:cubicBezTo>
                  <a:cubicBezTo>
                    <a:pt x="110330" y="106043"/>
                    <a:pt x="97597" y="127327"/>
                    <a:pt x="79429" y="143070"/>
                  </a:cubicBezTo>
                  <a:cubicBezTo>
                    <a:pt x="88828" y="144770"/>
                    <a:pt x="98648" y="145683"/>
                    <a:pt x="108739" y="145683"/>
                  </a:cubicBezTo>
                  <a:cubicBezTo>
                    <a:pt x="120390" y="145683"/>
                    <a:pt x="131772" y="144518"/>
                    <a:pt x="142642" y="142188"/>
                  </a:cubicBezTo>
                  <a:cubicBezTo>
                    <a:pt x="151441" y="140299"/>
                    <a:pt x="160120" y="146250"/>
                    <a:pt x="161952" y="155506"/>
                  </a:cubicBezTo>
                  <a:cubicBezTo>
                    <a:pt x="163754" y="164763"/>
                    <a:pt x="158048" y="173799"/>
                    <a:pt x="149189" y="175689"/>
                  </a:cubicBezTo>
                  <a:cubicBezTo>
                    <a:pt x="136186" y="178459"/>
                    <a:pt x="122552" y="179876"/>
                    <a:pt x="108739" y="179876"/>
                  </a:cubicBezTo>
                  <a:cubicBezTo>
                    <a:pt x="83513" y="179876"/>
                    <a:pt x="59249" y="175153"/>
                    <a:pt x="38318" y="166274"/>
                  </a:cubicBezTo>
                  <a:cubicBezTo>
                    <a:pt x="34894" y="167408"/>
                    <a:pt x="31441" y="168447"/>
                    <a:pt x="28017" y="169234"/>
                  </a:cubicBezTo>
                  <a:cubicBezTo>
                    <a:pt x="18738" y="171312"/>
                    <a:pt x="9368" y="172351"/>
                    <a:pt x="29" y="172351"/>
                  </a:cubicBezTo>
                  <a:lnTo>
                    <a:pt x="0" y="172346"/>
                  </a:lnTo>
                  <a:lnTo>
                    <a:pt x="0" y="138195"/>
                  </a:lnTo>
                  <a:lnTo>
                    <a:pt x="33" y="138199"/>
                  </a:lnTo>
                  <a:cubicBezTo>
                    <a:pt x="7026" y="138199"/>
                    <a:pt x="14061" y="137418"/>
                    <a:pt x="21020" y="135828"/>
                  </a:cubicBezTo>
                  <a:cubicBezTo>
                    <a:pt x="43903" y="130601"/>
                    <a:pt x="77657" y="109821"/>
                    <a:pt x="77357" y="81831"/>
                  </a:cubicBezTo>
                  <a:cubicBezTo>
                    <a:pt x="76966" y="43796"/>
                    <a:pt x="36846" y="34162"/>
                    <a:pt x="16035" y="34445"/>
                  </a:cubicBezTo>
                  <a:lnTo>
                    <a:pt x="0" y="36628"/>
                  </a:lnTo>
                  <a:lnTo>
                    <a:pt x="0" y="2391"/>
                  </a:lnTo>
                  <a:lnTo>
                    <a:pt x="15675" y="252"/>
                  </a:lnTo>
                  <a:close/>
                </a:path>
              </a:pathLst>
            </a:custGeom>
            <a:ln w="0" cap="flat">
              <a:miter lim="127000"/>
            </a:ln>
          </p:spPr>
          <p:style>
            <a:lnRef idx="0">
              <a:srgbClr val="000000">
                <a:alpha val="0"/>
              </a:srgbClr>
            </a:lnRef>
            <a:fillRef idx="1">
              <a:srgbClr val="5D3FD3"/>
            </a:fillRef>
            <a:effectRef idx="0">
              <a:scrgbClr r="0" g="0" b="0"/>
            </a:effectRef>
            <a:fontRef idx="none"/>
          </p:style>
          <p:txBody>
            <a:bodyPr/>
            <a:lstStyle/>
            <a:p>
              <a:endParaRPr lang="en-IN"/>
            </a:p>
          </p:txBody>
        </p:sp>
        <p:sp>
          <p:nvSpPr>
            <p:cNvPr id="132" name="Shape 8782">
              <a:extLst>
                <a:ext uri="{FF2B5EF4-FFF2-40B4-BE49-F238E27FC236}">
                  <a16:creationId xmlns:a16="http://schemas.microsoft.com/office/drawing/2014/main" id="{2FFDCDFC-407F-4FA2-9820-64E90C3D810B}"/>
                </a:ext>
              </a:extLst>
            </p:cNvPr>
            <p:cNvSpPr/>
            <p:nvPr/>
          </p:nvSpPr>
          <p:spPr>
            <a:xfrm>
              <a:off x="2401844" y="4562664"/>
              <a:ext cx="382614" cy="549263"/>
            </a:xfrm>
            <a:custGeom>
              <a:avLst/>
              <a:gdLst/>
              <a:ahLst/>
              <a:cxnLst/>
              <a:rect l="0" t="0" r="0" b="0"/>
              <a:pathLst>
                <a:path w="382614" h="549263">
                  <a:moveTo>
                    <a:pt x="231832" y="1543"/>
                  </a:moveTo>
                  <a:cubicBezTo>
                    <a:pt x="262283" y="12909"/>
                    <a:pt x="288770" y="33563"/>
                    <a:pt x="310692" y="63065"/>
                  </a:cubicBezTo>
                  <a:cubicBezTo>
                    <a:pt x="316548" y="64639"/>
                    <a:pt x="322524" y="65962"/>
                    <a:pt x="328500" y="66970"/>
                  </a:cubicBezTo>
                  <a:cubicBezTo>
                    <a:pt x="358980" y="72196"/>
                    <a:pt x="381593" y="99651"/>
                    <a:pt x="382284" y="132239"/>
                  </a:cubicBezTo>
                  <a:lnTo>
                    <a:pt x="382314" y="135104"/>
                  </a:lnTo>
                  <a:cubicBezTo>
                    <a:pt x="382614" y="163441"/>
                    <a:pt x="378230" y="191242"/>
                    <a:pt x="369311" y="217785"/>
                  </a:cubicBezTo>
                  <a:cubicBezTo>
                    <a:pt x="370001" y="222822"/>
                    <a:pt x="370542" y="227734"/>
                    <a:pt x="371052" y="232488"/>
                  </a:cubicBezTo>
                  <a:cubicBezTo>
                    <a:pt x="371503" y="236802"/>
                    <a:pt x="371953" y="240990"/>
                    <a:pt x="372554" y="245114"/>
                  </a:cubicBezTo>
                  <a:cubicBezTo>
                    <a:pt x="381923" y="313312"/>
                    <a:pt x="361022" y="419606"/>
                    <a:pt x="305887" y="503294"/>
                  </a:cubicBezTo>
                  <a:cubicBezTo>
                    <a:pt x="314115" y="500303"/>
                    <a:pt x="321953" y="496808"/>
                    <a:pt x="329761" y="492715"/>
                  </a:cubicBezTo>
                  <a:cubicBezTo>
                    <a:pt x="337809" y="488496"/>
                    <a:pt x="347659" y="491865"/>
                    <a:pt x="351743" y="500272"/>
                  </a:cubicBezTo>
                  <a:cubicBezTo>
                    <a:pt x="355797" y="508710"/>
                    <a:pt x="352554" y="519006"/>
                    <a:pt x="344476" y="523256"/>
                  </a:cubicBezTo>
                  <a:cubicBezTo>
                    <a:pt x="321112" y="535536"/>
                    <a:pt x="296908" y="543218"/>
                    <a:pt x="266007" y="548193"/>
                  </a:cubicBezTo>
                  <a:cubicBezTo>
                    <a:pt x="259070" y="549263"/>
                    <a:pt x="252313" y="545705"/>
                    <a:pt x="249070" y="539282"/>
                  </a:cubicBezTo>
                  <a:cubicBezTo>
                    <a:pt x="245796" y="532828"/>
                    <a:pt x="246817" y="524956"/>
                    <a:pt x="251562" y="519635"/>
                  </a:cubicBezTo>
                  <a:cubicBezTo>
                    <a:pt x="322313" y="440512"/>
                    <a:pt x="350031" y="321655"/>
                    <a:pt x="340151" y="250026"/>
                  </a:cubicBezTo>
                  <a:cubicBezTo>
                    <a:pt x="339551" y="245523"/>
                    <a:pt x="339040" y="240958"/>
                    <a:pt x="338530" y="236329"/>
                  </a:cubicBezTo>
                  <a:cubicBezTo>
                    <a:pt x="337929" y="230568"/>
                    <a:pt x="337268" y="224617"/>
                    <a:pt x="336367" y="218887"/>
                  </a:cubicBezTo>
                  <a:cubicBezTo>
                    <a:pt x="335887" y="215927"/>
                    <a:pt x="336157" y="212904"/>
                    <a:pt x="337178" y="210102"/>
                  </a:cubicBezTo>
                  <a:cubicBezTo>
                    <a:pt x="345677" y="186236"/>
                    <a:pt x="349881" y="161111"/>
                    <a:pt x="349611" y="135419"/>
                  </a:cubicBezTo>
                  <a:lnTo>
                    <a:pt x="349551" y="132963"/>
                  </a:lnTo>
                  <a:cubicBezTo>
                    <a:pt x="349220" y="116842"/>
                    <a:pt x="338139" y="103272"/>
                    <a:pt x="323214" y="100722"/>
                  </a:cubicBezTo>
                  <a:cubicBezTo>
                    <a:pt x="314205" y="99179"/>
                    <a:pt x="305226" y="97038"/>
                    <a:pt x="296457" y="94425"/>
                  </a:cubicBezTo>
                  <a:cubicBezTo>
                    <a:pt x="292974" y="93386"/>
                    <a:pt x="289941" y="91182"/>
                    <a:pt x="287809" y="88128"/>
                  </a:cubicBezTo>
                  <a:cubicBezTo>
                    <a:pt x="273154" y="67284"/>
                    <a:pt x="256037" y="51479"/>
                    <a:pt x="236817" y="41025"/>
                  </a:cubicBezTo>
                  <a:cubicBezTo>
                    <a:pt x="234055" y="52896"/>
                    <a:pt x="232253" y="65017"/>
                    <a:pt x="231472" y="77265"/>
                  </a:cubicBezTo>
                  <a:cubicBezTo>
                    <a:pt x="231081" y="83625"/>
                    <a:pt x="227328" y="89198"/>
                    <a:pt x="221772" y="91780"/>
                  </a:cubicBezTo>
                  <a:cubicBezTo>
                    <a:pt x="212283" y="96157"/>
                    <a:pt x="203093" y="101352"/>
                    <a:pt x="194325" y="107239"/>
                  </a:cubicBezTo>
                  <a:cubicBezTo>
                    <a:pt x="189610" y="110419"/>
                    <a:pt x="183634" y="110829"/>
                    <a:pt x="178529" y="108341"/>
                  </a:cubicBezTo>
                  <a:cubicBezTo>
                    <a:pt x="169580" y="103965"/>
                    <a:pt x="160330" y="100281"/>
                    <a:pt x="150871" y="97322"/>
                  </a:cubicBezTo>
                  <a:cubicBezTo>
                    <a:pt x="153333" y="119771"/>
                    <a:pt x="161141" y="141968"/>
                    <a:pt x="173844" y="162181"/>
                  </a:cubicBezTo>
                  <a:cubicBezTo>
                    <a:pt x="179790" y="171659"/>
                    <a:pt x="185135" y="181671"/>
                    <a:pt x="189760" y="191903"/>
                  </a:cubicBezTo>
                  <a:cubicBezTo>
                    <a:pt x="206517" y="229088"/>
                    <a:pt x="192403" y="273105"/>
                    <a:pt x="157568" y="292153"/>
                  </a:cubicBezTo>
                  <a:cubicBezTo>
                    <a:pt x="130510" y="306983"/>
                    <a:pt x="96156" y="316114"/>
                    <a:pt x="60870" y="317845"/>
                  </a:cubicBezTo>
                  <a:cubicBezTo>
                    <a:pt x="54174" y="318192"/>
                    <a:pt x="46005" y="318003"/>
                    <a:pt x="40119" y="317405"/>
                  </a:cubicBezTo>
                  <a:cubicBezTo>
                    <a:pt x="27717" y="316176"/>
                    <a:pt x="15134" y="317153"/>
                    <a:pt x="2792" y="320364"/>
                  </a:cubicBezTo>
                  <a:lnTo>
                    <a:pt x="0" y="321450"/>
                  </a:lnTo>
                  <a:lnTo>
                    <a:pt x="0" y="286784"/>
                  </a:lnTo>
                  <a:lnTo>
                    <a:pt x="43273" y="283400"/>
                  </a:lnTo>
                  <a:cubicBezTo>
                    <a:pt x="47657" y="283841"/>
                    <a:pt x="54114" y="283967"/>
                    <a:pt x="59339" y="283683"/>
                  </a:cubicBezTo>
                  <a:cubicBezTo>
                    <a:pt x="89970" y="282204"/>
                    <a:pt x="119459" y="274458"/>
                    <a:pt x="142372" y="261864"/>
                  </a:cubicBezTo>
                  <a:cubicBezTo>
                    <a:pt x="161622" y="251348"/>
                    <a:pt x="169430" y="227010"/>
                    <a:pt x="160180" y="206513"/>
                  </a:cubicBezTo>
                  <a:cubicBezTo>
                    <a:pt x="156186" y="197697"/>
                    <a:pt x="151592" y="189070"/>
                    <a:pt x="146486" y="180915"/>
                  </a:cubicBezTo>
                  <a:cubicBezTo>
                    <a:pt x="127808" y="151130"/>
                    <a:pt x="117747" y="117692"/>
                    <a:pt x="117327" y="84129"/>
                  </a:cubicBezTo>
                  <a:lnTo>
                    <a:pt x="117297" y="79973"/>
                  </a:lnTo>
                  <a:cubicBezTo>
                    <a:pt x="117207" y="74809"/>
                    <a:pt x="119399" y="69898"/>
                    <a:pt x="123183" y="66592"/>
                  </a:cubicBezTo>
                  <a:lnTo>
                    <a:pt x="127297" y="63065"/>
                  </a:lnTo>
                  <a:cubicBezTo>
                    <a:pt x="131111" y="59728"/>
                    <a:pt x="136186" y="58437"/>
                    <a:pt x="141051" y="59476"/>
                  </a:cubicBezTo>
                  <a:cubicBezTo>
                    <a:pt x="155826" y="62719"/>
                    <a:pt x="170331" y="67442"/>
                    <a:pt x="184234" y="73581"/>
                  </a:cubicBezTo>
                  <a:cubicBezTo>
                    <a:pt x="189280" y="70464"/>
                    <a:pt x="194415" y="67536"/>
                    <a:pt x="199670" y="64860"/>
                  </a:cubicBezTo>
                  <a:cubicBezTo>
                    <a:pt x="201532" y="46882"/>
                    <a:pt x="205256" y="29187"/>
                    <a:pt x="210841" y="12122"/>
                  </a:cubicBezTo>
                  <a:cubicBezTo>
                    <a:pt x="212253" y="7777"/>
                    <a:pt x="215286" y="4251"/>
                    <a:pt x="219220" y="2236"/>
                  </a:cubicBezTo>
                  <a:cubicBezTo>
                    <a:pt x="223154" y="252"/>
                    <a:pt x="227688" y="0"/>
                    <a:pt x="231832" y="1543"/>
                  </a:cubicBezTo>
                  <a:close/>
                </a:path>
              </a:pathLst>
            </a:custGeom>
            <a:ln w="0" cap="flat">
              <a:miter lim="127000"/>
            </a:ln>
          </p:spPr>
          <p:style>
            <a:lnRef idx="0">
              <a:srgbClr val="000000">
                <a:alpha val="0"/>
              </a:srgbClr>
            </a:lnRef>
            <a:fillRef idx="1">
              <a:srgbClr val="5D3FD3"/>
            </a:fillRef>
            <a:effectRef idx="0">
              <a:scrgbClr r="0" g="0" b="0"/>
            </a:effectRef>
            <a:fontRef idx="none"/>
          </p:style>
          <p:txBody>
            <a:bodyPr/>
            <a:lstStyle/>
            <a:p>
              <a:endParaRPr lang="en-IN"/>
            </a:p>
          </p:txBody>
        </p:sp>
        <p:sp>
          <p:nvSpPr>
            <p:cNvPr id="133" name="Shape 8783">
              <a:extLst>
                <a:ext uri="{FF2B5EF4-FFF2-40B4-BE49-F238E27FC236}">
                  <a16:creationId xmlns:a16="http://schemas.microsoft.com/office/drawing/2014/main" id="{6E65760F-6A6F-4C5A-B9CC-8E7503943C50}"/>
                </a:ext>
              </a:extLst>
            </p:cNvPr>
            <p:cNvSpPr/>
            <p:nvPr/>
          </p:nvSpPr>
          <p:spPr>
            <a:xfrm>
              <a:off x="330200" y="5372100"/>
              <a:ext cx="4673600" cy="4521200"/>
            </a:xfrm>
            <a:custGeom>
              <a:avLst/>
              <a:gdLst/>
              <a:ahLst/>
              <a:cxnLst/>
              <a:rect l="0" t="0" r="0" b="0"/>
              <a:pathLst>
                <a:path w="4673600" h="4521200">
                  <a:moveTo>
                    <a:pt x="254000" y="0"/>
                  </a:moveTo>
                  <a:lnTo>
                    <a:pt x="4419600" y="0"/>
                  </a:lnTo>
                  <a:cubicBezTo>
                    <a:pt x="4559880" y="0"/>
                    <a:pt x="4673600" y="113720"/>
                    <a:pt x="4673600" y="254000"/>
                  </a:cubicBezTo>
                  <a:lnTo>
                    <a:pt x="4673600" y="4267200"/>
                  </a:lnTo>
                  <a:cubicBezTo>
                    <a:pt x="4673600" y="4407480"/>
                    <a:pt x="4559880" y="4521200"/>
                    <a:pt x="4419600" y="4521200"/>
                  </a:cubicBezTo>
                  <a:lnTo>
                    <a:pt x="254000" y="4521200"/>
                  </a:lnTo>
                  <a:cubicBezTo>
                    <a:pt x="113720" y="4521200"/>
                    <a:pt x="0" y="4407480"/>
                    <a:pt x="0" y="4267200"/>
                  </a:cubicBezTo>
                  <a:lnTo>
                    <a:pt x="0" y="254000"/>
                  </a:lnTo>
                  <a:cubicBezTo>
                    <a:pt x="0" y="113720"/>
                    <a:pt x="113720" y="0"/>
                    <a:pt x="254000" y="0"/>
                  </a:cubicBezTo>
                  <a:close/>
                </a:path>
              </a:pathLst>
            </a:custGeom>
            <a:ln w="0" cap="flat">
              <a:miter lim="127000"/>
            </a:ln>
          </p:spPr>
          <p:style>
            <a:lnRef idx="0">
              <a:srgbClr val="000000">
                <a:alpha val="0"/>
              </a:srgbClr>
            </a:lnRef>
            <a:fillRef idx="1">
              <a:srgbClr val="A598F5">
                <a:alpha val="49803"/>
              </a:srgbClr>
            </a:fillRef>
            <a:effectRef idx="0">
              <a:scrgbClr r="0" g="0" b="0"/>
            </a:effectRef>
            <a:fontRef idx="none"/>
          </p:style>
          <p:txBody>
            <a:bodyPr/>
            <a:lstStyle/>
            <a:p>
              <a:endParaRPr lang="en-IN"/>
            </a:p>
          </p:txBody>
        </p:sp>
        <p:pic>
          <p:nvPicPr>
            <p:cNvPr id="134" name="Picture 133">
              <a:extLst>
                <a:ext uri="{FF2B5EF4-FFF2-40B4-BE49-F238E27FC236}">
                  <a16:creationId xmlns:a16="http://schemas.microsoft.com/office/drawing/2014/main" id="{7DC90622-8D0D-4A73-AD0D-0CD3ADE51AA5}"/>
                </a:ext>
              </a:extLst>
            </p:cNvPr>
            <p:cNvPicPr/>
            <p:nvPr/>
          </p:nvPicPr>
          <p:blipFill>
            <a:blip r:embed="rId6"/>
            <a:stretch>
              <a:fillRect/>
            </a:stretch>
          </p:blipFill>
          <p:spPr>
            <a:xfrm>
              <a:off x="546100" y="5715000"/>
              <a:ext cx="4229100" cy="787400"/>
            </a:xfrm>
            <a:prstGeom prst="rect">
              <a:avLst/>
            </a:prstGeom>
          </p:spPr>
        </p:pic>
        <p:sp>
          <p:nvSpPr>
            <p:cNvPr id="135" name="Shape 8786">
              <a:extLst>
                <a:ext uri="{FF2B5EF4-FFF2-40B4-BE49-F238E27FC236}">
                  <a16:creationId xmlns:a16="http://schemas.microsoft.com/office/drawing/2014/main" id="{4A859239-321E-40AB-912C-6D6566B67F8B}"/>
                </a:ext>
              </a:extLst>
            </p:cNvPr>
            <p:cNvSpPr/>
            <p:nvPr/>
          </p:nvSpPr>
          <p:spPr>
            <a:xfrm>
              <a:off x="596900" y="5715000"/>
              <a:ext cx="4127500" cy="685800"/>
            </a:xfrm>
            <a:custGeom>
              <a:avLst/>
              <a:gdLst/>
              <a:ahLst/>
              <a:cxnLst/>
              <a:rect l="0" t="0" r="0" b="0"/>
              <a:pathLst>
                <a:path w="4127500" h="685800">
                  <a:moveTo>
                    <a:pt x="254000" y="0"/>
                  </a:moveTo>
                  <a:lnTo>
                    <a:pt x="3873500" y="0"/>
                  </a:lnTo>
                  <a:cubicBezTo>
                    <a:pt x="4013780" y="0"/>
                    <a:pt x="4127500" y="113720"/>
                    <a:pt x="4127500" y="254000"/>
                  </a:cubicBezTo>
                  <a:lnTo>
                    <a:pt x="4127500" y="431800"/>
                  </a:lnTo>
                  <a:cubicBezTo>
                    <a:pt x="4127500" y="572080"/>
                    <a:pt x="4013780" y="685800"/>
                    <a:pt x="3873500" y="685800"/>
                  </a:cubicBezTo>
                  <a:lnTo>
                    <a:pt x="254000" y="685800"/>
                  </a:lnTo>
                  <a:cubicBezTo>
                    <a:pt x="113720" y="685800"/>
                    <a:pt x="0" y="572080"/>
                    <a:pt x="0" y="431800"/>
                  </a:cubicBezTo>
                  <a:lnTo>
                    <a:pt x="0" y="254000"/>
                  </a:lnTo>
                  <a:cubicBezTo>
                    <a:pt x="0" y="113720"/>
                    <a:pt x="113720" y="0"/>
                    <a:pt x="25400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36" name="Shape 8787">
              <a:extLst>
                <a:ext uri="{FF2B5EF4-FFF2-40B4-BE49-F238E27FC236}">
                  <a16:creationId xmlns:a16="http://schemas.microsoft.com/office/drawing/2014/main" id="{FF0717F5-6A8E-4425-B61F-A30C4423A617}"/>
                </a:ext>
              </a:extLst>
            </p:cNvPr>
            <p:cNvSpPr/>
            <p:nvPr/>
          </p:nvSpPr>
          <p:spPr>
            <a:xfrm>
              <a:off x="881126" y="5944108"/>
              <a:ext cx="64770" cy="177292"/>
            </a:xfrm>
            <a:custGeom>
              <a:avLst/>
              <a:gdLst/>
              <a:ahLst/>
              <a:cxnLst/>
              <a:rect l="0" t="0" r="0" b="0"/>
              <a:pathLst>
                <a:path w="64770" h="177292">
                  <a:moveTo>
                    <a:pt x="0" y="0"/>
                  </a:moveTo>
                  <a:lnTo>
                    <a:pt x="64770" y="0"/>
                  </a:lnTo>
                  <a:lnTo>
                    <a:pt x="64770" y="29464"/>
                  </a:lnTo>
                  <a:lnTo>
                    <a:pt x="35560" y="29464"/>
                  </a:lnTo>
                  <a:lnTo>
                    <a:pt x="35560" y="81534"/>
                  </a:lnTo>
                  <a:lnTo>
                    <a:pt x="64770" y="81534"/>
                  </a:lnTo>
                  <a:lnTo>
                    <a:pt x="64770" y="130186"/>
                  </a:lnTo>
                  <a:lnTo>
                    <a:pt x="52324" y="108204"/>
                  </a:lnTo>
                  <a:lnTo>
                    <a:pt x="35560" y="108204"/>
                  </a:lnTo>
                  <a:lnTo>
                    <a:pt x="35560" y="177292"/>
                  </a:lnTo>
                  <a:lnTo>
                    <a:pt x="0" y="177292"/>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7" name="Shape 8789">
              <a:extLst>
                <a:ext uri="{FF2B5EF4-FFF2-40B4-BE49-F238E27FC236}">
                  <a16:creationId xmlns:a16="http://schemas.microsoft.com/office/drawing/2014/main" id="{7EEA0F11-79D7-4B34-B401-4EAF0F54C268}"/>
                </a:ext>
              </a:extLst>
            </p:cNvPr>
            <p:cNvSpPr/>
            <p:nvPr/>
          </p:nvSpPr>
          <p:spPr>
            <a:xfrm>
              <a:off x="1034701" y="5978613"/>
              <a:ext cx="69723" cy="144857"/>
            </a:xfrm>
            <a:custGeom>
              <a:avLst/>
              <a:gdLst/>
              <a:ahLst/>
              <a:cxnLst/>
              <a:rect l="0" t="0" r="0" b="0"/>
              <a:pathLst>
                <a:path w="69723" h="144857">
                  <a:moveTo>
                    <a:pt x="69723" y="0"/>
                  </a:moveTo>
                  <a:lnTo>
                    <a:pt x="69723" y="29040"/>
                  </a:lnTo>
                  <a:lnTo>
                    <a:pt x="69596" y="28996"/>
                  </a:lnTo>
                  <a:cubicBezTo>
                    <a:pt x="60791" y="28996"/>
                    <a:pt x="53340" y="31705"/>
                    <a:pt x="47244" y="37123"/>
                  </a:cubicBezTo>
                  <a:cubicBezTo>
                    <a:pt x="41317" y="42373"/>
                    <a:pt x="37677" y="49739"/>
                    <a:pt x="36322" y="59222"/>
                  </a:cubicBezTo>
                  <a:lnTo>
                    <a:pt x="69723" y="59222"/>
                  </a:lnTo>
                  <a:lnTo>
                    <a:pt x="69723" y="83097"/>
                  </a:lnTo>
                  <a:lnTo>
                    <a:pt x="36068" y="83097"/>
                  </a:lnTo>
                  <a:cubicBezTo>
                    <a:pt x="36915" y="93257"/>
                    <a:pt x="40471" y="101216"/>
                    <a:pt x="46736" y="106973"/>
                  </a:cubicBezTo>
                  <a:lnTo>
                    <a:pt x="69723" y="115562"/>
                  </a:lnTo>
                  <a:lnTo>
                    <a:pt x="69723" y="144857"/>
                  </a:lnTo>
                  <a:lnTo>
                    <a:pt x="34036" y="136184"/>
                  </a:lnTo>
                  <a:cubicBezTo>
                    <a:pt x="23368" y="130087"/>
                    <a:pt x="14986" y="121536"/>
                    <a:pt x="8890" y="110529"/>
                  </a:cubicBezTo>
                  <a:cubicBezTo>
                    <a:pt x="2963" y="99523"/>
                    <a:pt x="0" y="86823"/>
                    <a:pt x="0" y="72429"/>
                  </a:cubicBezTo>
                  <a:cubicBezTo>
                    <a:pt x="0" y="57867"/>
                    <a:pt x="2963" y="45082"/>
                    <a:pt x="8890" y="34075"/>
                  </a:cubicBezTo>
                  <a:cubicBezTo>
                    <a:pt x="14817" y="23069"/>
                    <a:pt x="23114" y="14602"/>
                    <a:pt x="33782" y="8675"/>
                  </a:cubicBezTo>
                  <a:lnTo>
                    <a:pt x="6972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8" name="Shape 8790">
              <a:extLst>
                <a:ext uri="{FF2B5EF4-FFF2-40B4-BE49-F238E27FC236}">
                  <a16:creationId xmlns:a16="http://schemas.microsoft.com/office/drawing/2014/main" id="{FCBAFBBD-6E36-470A-A037-A48C3D08B970}"/>
                </a:ext>
              </a:extLst>
            </p:cNvPr>
            <p:cNvSpPr/>
            <p:nvPr/>
          </p:nvSpPr>
          <p:spPr>
            <a:xfrm>
              <a:off x="945896" y="5944108"/>
              <a:ext cx="67818" cy="177292"/>
            </a:xfrm>
            <a:custGeom>
              <a:avLst/>
              <a:gdLst/>
              <a:ahLst/>
              <a:cxnLst/>
              <a:rect l="0" t="0" r="0" b="0"/>
              <a:pathLst>
                <a:path w="67818" h="177292">
                  <a:moveTo>
                    <a:pt x="0" y="0"/>
                  </a:moveTo>
                  <a:lnTo>
                    <a:pt x="1778" y="0"/>
                  </a:lnTo>
                  <a:cubicBezTo>
                    <a:pt x="15494" y="0"/>
                    <a:pt x="27178" y="2455"/>
                    <a:pt x="36830" y="7366"/>
                  </a:cubicBezTo>
                  <a:cubicBezTo>
                    <a:pt x="46482" y="12107"/>
                    <a:pt x="53679" y="18626"/>
                    <a:pt x="58420" y="26924"/>
                  </a:cubicBezTo>
                  <a:cubicBezTo>
                    <a:pt x="63331" y="35052"/>
                    <a:pt x="65786" y="44196"/>
                    <a:pt x="65786" y="54356"/>
                  </a:cubicBezTo>
                  <a:cubicBezTo>
                    <a:pt x="65786" y="66040"/>
                    <a:pt x="62399" y="76623"/>
                    <a:pt x="55626" y="86106"/>
                  </a:cubicBezTo>
                  <a:cubicBezTo>
                    <a:pt x="48853" y="95419"/>
                    <a:pt x="38777" y="101854"/>
                    <a:pt x="25400" y="105410"/>
                  </a:cubicBezTo>
                  <a:lnTo>
                    <a:pt x="67818" y="177292"/>
                  </a:lnTo>
                  <a:lnTo>
                    <a:pt x="26670" y="177292"/>
                  </a:lnTo>
                  <a:lnTo>
                    <a:pt x="0" y="130186"/>
                  </a:lnTo>
                  <a:lnTo>
                    <a:pt x="0" y="81534"/>
                  </a:lnTo>
                  <a:lnTo>
                    <a:pt x="508" y="81534"/>
                  </a:lnTo>
                  <a:cubicBezTo>
                    <a:pt x="10160" y="81534"/>
                    <a:pt x="17357" y="79248"/>
                    <a:pt x="22098" y="74676"/>
                  </a:cubicBezTo>
                  <a:cubicBezTo>
                    <a:pt x="26839" y="69934"/>
                    <a:pt x="29210" y="63415"/>
                    <a:pt x="29210" y="55118"/>
                  </a:cubicBezTo>
                  <a:cubicBezTo>
                    <a:pt x="29210" y="46990"/>
                    <a:pt x="26839" y="40725"/>
                    <a:pt x="22098" y="36322"/>
                  </a:cubicBezTo>
                  <a:cubicBezTo>
                    <a:pt x="17357" y="31750"/>
                    <a:pt x="10160" y="29464"/>
                    <a:pt x="508" y="29464"/>
                  </a:cubicBezTo>
                  <a:lnTo>
                    <a:pt x="0" y="2946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9" name="Shape 8792">
              <a:extLst>
                <a:ext uri="{FF2B5EF4-FFF2-40B4-BE49-F238E27FC236}">
                  <a16:creationId xmlns:a16="http://schemas.microsoft.com/office/drawing/2014/main" id="{120A5C8F-749C-400F-BC39-1C882DCB7D94}"/>
                </a:ext>
              </a:extLst>
            </p:cNvPr>
            <p:cNvSpPr/>
            <p:nvPr/>
          </p:nvSpPr>
          <p:spPr>
            <a:xfrm>
              <a:off x="1104424" y="6077204"/>
              <a:ext cx="66675" cy="46482"/>
            </a:xfrm>
            <a:custGeom>
              <a:avLst/>
              <a:gdLst/>
              <a:ahLst/>
              <a:cxnLst/>
              <a:rect l="0" t="0" r="0" b="0"/>
              <a:pathLst>
                <a:path w="66675" h="46482">
                  <a:moveTo>
                    <a:pt x="28321" y="0"/>
                  </a:moveTo>
                  <a:lnTo>
                    <a:pt x="66675" y="0"/>
                  </a:lnTo>
                  <a:cubicBezTo>
                    <a:pt x="62611" y="13547"/>
                    <a:pt x="54822" y="24723"/>
                    <a:pt x="43307" y="33528"/>
                  </a:cubicBezTo>
                  <a:cubicBezTo>
                    <a:pt x="31792" y="42164"/>
                    <a:pt x="17653" y="46482"/>
                    <a:pt x="889" y="46482"/>
                  </a:cubicBezTo>
                  <a:lnTo>
                    <a:pt x="0" y="46266"/>
                  </a:lnTo>
                  <a:lnTo>
                    <a:pt x="0" y="16971"/>
                  </a:lnTo>
                  <a:lnTo>
                    <a:pt x="127" y="17018"/>
                  </a:lnTo>
                  <a:cubicBezTo>
                    <a:pt x="13335" y="17018"/>
                    <a:pt x="22733" y="11345"/>
                    <a:pt x="2832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0" name="Shape 8793">
              <a:extLst>
                <a:ext uri="{FF2B5EF4-FFF2-40B4-BE49-F238E27FC236}">
                  <a16:creationId xmlns:a16="http://schemas.microsoft.com/office/drawing/2014/main" id="{18808C9A-4DC9-4100-B213-8E810BAF60C3}"/>
                </a:ext>
              </a:extLst>
            </p:cNvPr>
            <p:cNvSpPr/>
            <p:nvPr/>
          </p:nvSpPr>
          <p:spPr>
            <a:xfrm>
              <a:off x="1191466" y="5978652"/>
              <a:ext cx="73533" cy="144780"/>
            </a:xfrm>
            <a:custGeom>
              <a:avLst/>
              <a:gdLst/>
              <a:ahLst/>
              <a:cxnLst/>
              <a:rect l="0" t="0" r="0" b="0"/>
              <a:pathLst>
                <a:path w="73533" h="144780">
                  <a:moveTo>
                    <a:pt x="65532" y="0"/>
                  </a:moveTo>
                  <a:lnTo>
                    <a:pt x="73533" y="1769"/>
                  </a:lnTo>
                  <a:lnTo>
                    <a:pt x="73533" y="31022"/>
                  </a:lnTo>
                  <a:lnTo>
                    <a:pt x="73406" y="30988"/>
                  </a:lnTo>
                  <a:cubicBezTo>
                    <a:pt x="67141" y="30988"/>
                    <a:pt x="61129" y="32596"/>
                    <a:pt x="55372" y="35814"/>
                  </a:cubicBezTo>
                  <a:cubicBezTo>
                    <a:pt x="49784" y="39031"/>
                    <a:pt x="45212" y="43773"/>
                    <a:pt x="41656" y="50038"/>
                  </a:cubicBezTo>
                  <a:cubicBezTo>
                    <a:pt x="38100" y="56134"/>
                    <a:pt x="36322" y="63500"/>
                    <a:pt x="36322" y="72136"/>
                  </a:cubicBezTo>
                  <a:cubicBezTo>
                    <a:pt x="36322" y="80772"/>
                    <a:pt x="38100" y="88307"/>
                    <a:pt x="41656" y="94742"/>
                  </a:cubicBezTo>
                  <a:cubicBezTo>
                    <a:pt x="45212" y="101007"/>
                    <a:pt x="49784" y="105749"/>
                    <a:pt x="55372" y="108966"/>
                  </a:cubicBezTo>
                  <a:cubicBezTo>
                    <a:pt x="61129" y="112183"/>
                    <a:pt x="67141" y="113792"/>
                    <a:pt x="73406" y="113792"/>
                  </a:cubicBezTo>
                  <a:lnTo>
                    <a:pt x="73533" y="113758"/>
                  </a:lnTo>
                  <a:lnTo>
                    <a:pt x="73533" y="142796"/>
                  </a:lnTo>
                  <a:lnTo>
                    <a:pt x="64770" y="144780"/>
                  </a:lnTo>
                  <a:cubicBezTo>
                    <a:pt x="52917" y="144780"/>
                    <a:pt x="41995" y="141732"/>
                    <a:pt x="32004" y="135636"/>
                  </a:cubicBezTo>
                  <a:cubicBezTo>
                    <a:pt x="22183" y="129370"/>
                    <a:pt x="14393" y="120734"/>
                    <a:pt x="8636" y="109728"/>
                  </a:cubicBezTo>
                  <a:cubicBezTo>
                    <a:pt x="2879" y="98721"/>
                    <a:pt x="0" y="86190"/>
                    <a:pt x="0" y="72136"/>
                  </a:cubicBezTo>
                  <a:cubicBezTo>
                    <a:pt x="0" y="58081"/>
                    <a:pt x="2879" y="45635"/>
                    <a:pt x="8636" y="34798"/>
                  </a:cubicBezTo>
                  <a:cubicBezTo>
                    <a:pt x="14563" y="23791"/>
                    <a:pt x="22521" y="15240"/>
                    <a:pt x="32512" y="9144"/>
                  </a:cubicBezTo>
                  <a:cubicBezTo>
                    <a:pt x="42503" y="3048"/>
                    <a:pt x="53509" y="0"/>
                    <a:pt x="6553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1" name="Shape 8794">
              <a:extLst>
                <a:ext uri="{FF2B5EF4-FFF2-40B4-BE49-F238E27FC236}">
                  <a16:creationId xmlns:a16="http://schemas.microsoft.com/office/drawing/2014/main" id="{06FDF078-8A81-4DD6-A9EC-1711BD54B7F8}"/>
                </a:ext>
              </a:extLst>
            </p:cNvPr>
            <p:cNvSpPr/>
            <p:nvPr/>
          </p:nvSpPr>
          <p:spPr>
            <a:xfrm>
              <a:off x="1104424" y="5978398"/>
              <a:ext cx="70231" cy="83312"/>
            </a:xfrm>
            <a:custGeom>
              <a:avLst/>
              <a:gdLst/>
              <a:ahLst/>
              <a:cxnLst/>
              <a:rect l="0" t="0" r="0" b="0"/>
              <a:pathLst>
                <a:path w="70231" h="83312">
                  <a:moveTo>
                    <a:pt x="889" y="0"/>
                  </a:moveTo>
                  <a:cubicBezTo>
                    <a:pt x="14266" y="0"/>
                    <a:pt x="26204" y="2879"/>
                    <a:pt x="36703" y="8636"/>
                  </a:cubicBezTo>
                  <a:cubicBezTo>
                    <a:pt x="47371" y="14393"/>
                    <a:pt x="55584" y="22606"/>
                    <a:pt x="61341" y="33274"/>
                  </a:cubicBezTo>
                  <a:cubicBezTo>
                    <a:pt x="67268" y="43773"/>
                    <a:pt x="70231" y="55880"/>
                    <a:pt x="70231" y="69596"/>
                  </a:cubicBezTo>
                  <a:cubicBezTo>
                    <a:pt x="70231" y="74676"/>
                    <a:pt x="69892" y="79248"/>
                    <a:pt x="69215" y="83312"/>
                  </a:cubicBezTo>
                  <a:lnTo>
                    <a:pt x="0" y="83312"/>
                  </a:lnTo>
                  <a:lnTo>
                    <a:pt x="0" y="59436"/>
                  </a:lnTo>
                  <a:lnTo>
                    <a:pt x="33401" y="59436"/>
                  </a:lnTo>
                  <a:cubicBezTo>
                    <a:pt x="33232" y="50292"/>
                    <a:pt x="29930" y="43011"/>
                    <a:pt x="23495" y="37592"/>
                  </a:cubicBezTo>
                  <a:lnTo>
                    <a:pt x="0" y="29255"/>
                  </a:lnTo>
                  <a:lnTo>
                    <a:pt x="0" y="215"/>
                  </a:lnTo>
                  <a:lnTo>
                    <a:pt x="88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2" name="Shape 8797">
              <a:extLst>
                <a:ext uri="{FF2B5EF4-FFF2-40B4-BE49-F238E27FC236}">
                  <a16:creationId xmlns:a16="http://schemas.microsoft.com/office/drawing/2014/main" id="{ABAEECD2-A7EA-4064-AA59-B7A1AC1A8333}"/>
                </a:ext>
              </a:extLst>
            </p:cNvPr>
            <p:cNvSpPr/>
            <p:nvPr/>
          </p:nvSpPr>
          <p:spPr>
            <a:xfrm>
              <a:off x="1371485" y="5980684"/>
              <a:ext cx="134112" cy="142494"/>
            </a:xfrm>
            <a:custGeom>
              <a:avLst/>
              <a:gdLst/>
              <a:ahLst/>
              <a:cxnLst/>
              <a:rect l="0" t="0" r="0" b="0"/>
              <a:pathLst>
                <a:path w="134112" h="142494">
                  <a:moveTo>
                    <a:pt x="0" y="0"/>
                  </a:moveTo>
                  <a:lnTo>
                    <a:pt x="35560" y="0"/>
                  </a:lnTo>
                  <a:lnTo>
                    <a:pt x="35560" y="77470"/>
                  </a:lnTo>
                  <a:cubicBezTo>
                    <a:pt x="35560" y="88646"/>
                    <a:pt x="38354" y="97282"/>
                    <a:pt x="43942" y="103378"/>
                  </a:cubicBezTo>
                  <a:cubicBezTo>
                    <a:pt x="49530" y="109305"/>
                    <a:pt x="57150" y="112268"/>
                    <a:pt x="66802" y="112268"/>
                  </a:cubicBezTo>
                  <a:cubicBezTo>
                    <a:pt x="76623" y="112268"/>
                    <a:pt x="84328" y="109305"/>
                    <a:pt x="89916" y="103378"/>
                  </a:cubicBezTo>
                  <a:cubicBezTo>
                    <a:pt x="95504" y="97282"/>
                    <a:pt x="98298" y="88646"/>
                    <a:pt x="98298" y="77470"/>
                  </a:cubicBezTo>
                  <a:lnTo>
                    <a:pt x="98298" y="0"/>
                  </a:lnTo>
                  <a:lnTo>
                    <a:pt x="134112" y="0"/>
                  </a:lnTo>
                  <a:lnTo>
                    <a:pt x="134112" y="140716"/>
                  </a:lnTo>
                  <a:lnTo>
                    <a:pt x="98298" y="140716"/>
                  </a:lnTo>
                  <a:lnTo>
                    <a:pt x="98298" y="122936"/>
                  </a:lnTo>
                  <a:cubicBezTo>
                    <a:pt x="93726" y="129032"/>
                    <a:pt x="87715" y="133858"/>
                    <a:pt x="80264" y="137414"/>
                  </a:cubicBezTo>
                  <a:cubicBezTo>
                    <a:pt x="72983" y="140800"/>
                    <a:pt x="65024" y="142494"/>
                    <a:pt x="56388" y="142494"/>
                  </a:cubicBezTo>
                  <a:cubicBezTo>
                    <a:pt x="45381" y="142494"/>
                    <a:pt x="35645" y="140208"/>
                    <a:pt x="27178" y="135636"/>
                  </a:cubicBezTo>
                  <a:cubicBezTo>
                    <a:pt x="18711" y="130894"/>
                    <a:pt x="12023" y="124037"/>
                    <a:pt x="7112" y="115062"/>
                  </a:cubicBezTo>
                  <a:cubicBezTo>
                    <a:pt x="2371" y="105918"/>
                    <a:pt x="0" y="95081"/>
                    <a:pt x="0" y="82550"/>
                  </a:cubicBez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3" name="Shape 8798">
              <a:extLst>
                <a:ext uri="{FF2B5EF4-FFF2-40B4-BE49-F238E27FC236}">
                  <a16:creationId xmlns:a16="http://schemas.microsoft.com/office/drawing/2014/main" id="{18B22CE8-B602-46A7-9BCC-17CC9C50546A}"/>
                </a:ext>
              </a:extLst>
            </p:cNvPr>
            <p:cNvSpPr/>
            <p:nvPr/>
          </p:nvSpPr>
          <p:spPr>
            <a:xfrm>
              <a:off x="1264999" y="5980422"/>
              <a:ext cx="73025" cy="208035"/>
            </a:xfrm>
            <a:custGeom>
              <a:avLst/>
              <a:gdLst/>
              <a:ahLst/>
              <a:cxnLst/>
              <a:rect l="0" t="0" r="0" b="0"/>
              <a:pathLst>
                <a:path w="73025" h="208035">
                  <a:moveTo>
                    <a:pt x="0" y="0"/>
                  </a:moveTo>
                  <a:lnTo>
                    <a:pt x="18415" y="4073"/>
                  </a:lnTo>
                  <a:cubicBezTo>
                    <a:pt x="26204" y="7798"/>
                    <a:pt x="32470" y="12624"/>
                    <a:pt x="37211" y="18550"/>
                  </a:cubicBezTo>
                  <a:lnTo>
                    <a:pt x="37211" y="263"/>
                  </a:lnTo>
                  <a:lnTo>
                    <a:pt x="73025" y="263"/>
                  </a:lnTo>
                  <a:lnTo>
                    <a:pt x="73025" y="208035"/>
                  </a:lnTo>
                  <a:lnTo>
                    <a:pt x="37211" y="208035"/>
                  </a:lnTo>
                  <a:lnTo>
                    <a:pt x="37211" y="121675"/>
                  </a:lnTo>
                  <a:cubicBezTo>
                    <a:pt x="32470" y="127770"/>
                    <a:pt x="26120" y="132850"/>
                    <a:pt x="18161" y="136915"/>
                  </a:cubicBezTo>
                  <a:lnTo>
                    <a:pt x="0" y="141027"/>
                  </a:lnTo>
                  <a:lnTo>
                    <a:pt x="0" y="111989"/>
                  </a:lnTo>
                  <a:lnTo>
                    <a:pt x="17907" y="107197"/>
                  </a:lnTo>
                  <a:cubicBezTo>
                    <a:pt x="23664" y="103979"/>
                    <a:pt x="28321" y="99238"/>
                    <a:pt x="31877" y="92973"/>
                  </a:cubicBezTo>
                  <a:cubicBezTo>
                    <a:pt x="35433" y="86707"/>
                    <a:pt x="37211" y="79257"/>
                    <a:pt x="37211" y="70620"/>
                  </a:cubicBezTo>
                  <a:cubicBezTo>
                    <a:pt x="37211" y="61985"/>
                    <a:pt x="35433" y="54534"/>
                    <a:pt x="31877" y="48269"/>
                  </a:cubicBezTo>
                  <a:cubicBezTo>
                    <a:pt x="28321" y="42003"/>
                    <a:pt x="23664" y="37262"/>
                    <a:pt x="17907" y="34044"/>
                  </a:cubicBezTo>
                  <a:lnTo>
                    <a:pt x="0" y="292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4" name="Shape 8799">
              <a:extLst>
                <a:ext uri="{FF2B5EF4-FFF2-40B4-BE49-F238E27FC236}">
                  <a16:creationId xmlns:a16="http://schemas.microsoft.com/office/drawing/2014/main" id="{3F53433D-B5FC-41B4-8296-64351BCE7B84}"/>
                </a:ext>
              </a:extLst>
            </p:cNvPr>
            <p:cNvSpPr/>
            <p:nvPr/>
          </p:nvSpPr>
          <p:spPr>
            <a:xfrm>
              <a:off x="1531539" y="5978613"/>
              <a:ext cx="69723" cy="144857"/>
            </a:xfrm>
            <a:custGeom>
              <a:avLst/>
              <a:gdLst/>
              <a:ahLst/>
              <a:cxnLst/>
              <a:rect l="0" t="0" r="0" b="0"/>
              <a:pathLst>
                <a:path w="69723" h="144857">
                  <a:moveTo>
                    <a:pt x="69723" y="0"/>
                  </a:moveTo>
                  <a:lnTo>
                    <a:pt x="69723" y="29040"/>
                  </a:lnTo>
                  <a:lnTo>
                    <a:pt x="69596" y="28996"/>
                  </a:lnTo>
                  <a:cubicBezTo>
                    <a:pt x="60791" y="28996"/>
                    <a:pt x="53340" y="31705"/>
                    <a:pt x="47244" y="37123"/>
                  </a:cubicBezTo>
                  <a:cubicBezTo>
                    <a:pt x="41317" y="42373"/>
                    <a:pt x="37677" y="49739"/>
                    <a:pt x="36322" y="59222"/>
                  </a:cubicBezTo>
                  <a:lnTo>
                    <a:pt x="69723" y="59222"/>
                  </a:lnTo>
                  <a:lnTo>
                    <a:pt x="69723" y="83097"/>
                  </a:lnTo>
                  <a:lnTo>
                    <a:pt x="36068" y="83097"/>
                  </a:lnTo>
                  <a:cubicBezTo>
                    <a:pt x="36915" y="93257"/>
                    <a:pt x="40471" y="101216"/>
                    <a:pt x="46736" y="106973"/>
                  </a:cubicBezTo>
                  <a:lnTo>
                    <a:pt x="69723" y="115562"/>
                  </a:lnTo>
                  <a:lnTo>
                    <a:pt x="69723" y="144857"/>
                  </a:lnTo>
                  <a:lnTo>
                    <a:pt x="34036" y="136184"/>
                  </a:lnTo>
                  <a:cubicBezTo>
                    <a:pt x="23368" y="130087"/>
                    <a:pt x="14986" y="121536"/>
                    <a:pt x="8890" y="110529"/>
                  </a:cubicBezTo>
                  <a:cubicBezTo>
                    <a:pt x="2963" y="99523"/>
                    <a:pt x="0" y="86823"/>
                    <a:pt x="0" y="72429"/>
                  </a:cubicBezTo>
                  <a:cubicBezTo>
                    <a:pt x="0" y="57867"/>
                    <a:pt x="2963" y="45082"/>
                    <a:pt x="8890" y="34075"/>
                  </a:cubicBezTo>
                  <a:cubicBezTo>
                    <a:pt x="14817" y="23069"/>
                    <a:pt x="23114" y="14602"/>
                    <a:pt x="33782" y="8675"/>
                  </a:cubicBezTo>
                  <a:lnTo>
                    <a:pt x="6972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5" name="Shape 8803">
              <a:extLst>
                <a:ext uri="{FF2B5EF4-FFF2-40B4-BE49-F238E27FC236}">
                  <a16:creationId xmlns:a16="http://schemas.microsoft.com/office/drawing/2014/main" id="{274B2E7A-27CC-4069-A9A4-3F46C7A38126}"/>
                </a:ext>
              </a:extLst>
            </p:cNvPr>
            <p:cNvSpPr/>
            <p:nvPr/>
          </p:nvSpPr>
          <p:spPr>
            <a:xfrm>
              <a:off x="1601262" y="6077204"/>
              <a:ext cx="66675" cy="46482"/>
            </a:xfrm>
            <a:custGeom>
              <a:avLst/>
              <a:gdLst/>
              <a:ahLst/>
              <a:cxnLst/>
              <a:rect l="0" t="0" r="0" b="0"/>
              <a:pathLst>
                <a:path w="66675" h="46482">
                  <a:moveTo>
                    <a:pt x="28321" y="0"/>
                  </a:moveTo>
                  <a:lnTo>
                    <a:pt x="66675" y="0"/>
                  </a:lnTo>
                  <a:cubicBezTo>
                    <a:pt x="62611" y="13547"/>
                    <a:pt x="54822" y="24723"/>
                    <a:pt x="43307" y="33528"/>
                  </a:cubicBezTo>
                  <a:cubicBezTo>
                    <a:pt x="31792" y="42164"/>
                    <a:pt x="17653" y="46482"/>
                    <a:pt x="889" y="46482"/>
                  </a:cubicBezTo>
                  <a:lnTo>
                    <a:pt x="0" y="46266"/>
                  </a:lnTo>
                  <a:lnTo>
                    <a:pt x="0" y="16971"/>
                  </a:lnTo>
                  <a:lnTo>
                    <a:pt x="127" y="17018"/>
                  </a:lnTo>
                  <a:cubicBezTo>
                    <a:pt x="13335" y="17018"/>
                    <a:pt x="22733" y="11345"/>
                    <a:pt x="2832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6" name="Shape 8804">
              <a:extLst>
                <a:ext uri="{FF2B5EF4-FFF2-40B4-BE49-F238E27FC236}">
                  <a16:creationId xmlns:a16="http://schemas.microsoft.com/office/drawing/2014/main" id="{96127639-3861-4AAA-A130-1D7A4C1CB13A}"/>
                </a:ext>
              </a:extLst>
            </p:cNvPr>
            <p:cNvSpPr/>
            <p:nvPr/>
          </p:nvSpPr>
          <p:spPr>
            <a:xfrm>
              <a:off x="1926713" y="5978398"/>
              <a:ext cx="116840" cy="145288"/>
            </a:xfrm>
            <a:custGeom>
              <a:avLst/>
              <a:gdLst/>
              <a:ahLst/>
              <a:cxnLst/>
              <a:rect l="0" t="0" r="0" b="0"/>
              <a:pathLst>
                <a:path w="116840" h="145288">
                  <a:moveTo>
                    <a:pt x="58928" y="0"/>
                  </a:moveTo>
                  <a:cubicBezTo>
                    <a:pt x="75692" y="0"/>
                    <a:pt x="89069" y="4233"/>
                    <a:pt x="99060" y="12700"/>
                  </a:cubicBezTo>
                  <a:cubicBezTo>
                    <a:pt x="109051" y="20998"/>
                    <a:pt x="114554" y="32258"/>
                    <a:pt x="115570" y="46482"/>
                  </a:cubicBezTo>
                  <a:lnTo>
                    <a:pt x="81534" y="46482"/>
                  </a:lnTo>
                  <a:cubicBezTo>
                    <a:pt x="81026" y="40894"/>
                    <a:pt x="78655" y="36492"/>
                    <a:pt x="74422" y="33274"/>
                  </a:cubicBezTo>
                  <a:cubicBezTo>
                    <a:pt x="70358" y="29887"/>
                    <a:pt x="64855" y="28194"/>
                    <a:pt x="57912" y="28194"/>
                  </a:cubicBezTo>
                  <a:cubicBezTo>
                    <a:pt x="51477" y="28194"/>
                    <a:pt x="46482" y="29380"/>
                    <a:pt x="42926" y="31750"/>
                  </a:cubicBezTo>
                  <a:cubicBezTo>
                    <a:pt x="39539" y="34121"/>
                    <a:pt x="37846" y="37423"/>
                    <a:pt x="37846" y="41656"/>
                  </a:cubicBezTo>
                  <a:cubicBezTo>
                    <a:pt x="37846" y="46398"/>
                    <a:pt x="40217" y="50038"/>
                    <a:pt x="44958" y="52578"/>
                  </a:cubicBezTo>
                  <a:cubicBezTo>
                    <a:pt x="49699" y="54949"/>
                    <a:pt x="57065" y="57404"/>
                    <a:pt x="67056" y="59944"/>
                  </a:cubicBezTo>
                  <a:cubicBezTo>
                    <a:pt x="77216" y="62484"/>
                    <a:pt x="85598" y="65109"/>
                    <a:pt x="92202" y="67818"/>
                  </a:cubicBezTo>
                  <a:cubicBezTo>
                    <a:pt x="98806" y="70527"/>
                    <a:pt x="104479" y="74761"/>
                    <a:pt x="109220" y="80518"/>
                  </a:cubicBezTo>
                  <a:cubicBezTo>
                    <a:pt x="114131" y="86106"/>
                    <a:pt x="116671" y="93557"/>
                    <a:pt x="116840" y="102870"/>
                  </a:cubicBezTo>
                  <a:cubicBezTo>
                    <a:pt x="116840" y="110998"/>
                    <a:pt x="114554" y="118280"/>
                    <a:pt x="109982" y="124714"/>
                  </a:cubicBezTo>
                  <a:cubicBezTo>
                    <a:pt x="105579" y="131149"/>
                    <a:pt x="99145" y="136229"/>
                    <a:pt x="90678" y="139954"/>
                  </a:cubicBezTo>
                  <a:cubicBezTo>
                    <a:pt x="82381" y="143510"/>
                    <a:pt x="72644" y="145288"/>
                    <a:pt x="61468" y="145288"/>
                  </a:cubicBezTo>
                  <a:cubicBezTo>
                    <a:pt x="49953" y="145288"/>
                    <a:pt x="39624" y="143256"/>
                    <a:pt x="30480" y="139192"/>
                  </a:cubicBezTo>
                  <a:cubicBezTo>
                    <a:pt x="21336" y="134959"/>
                    <a:pt x="14055" y="129286"/>
                    <a:pt x="8636" y="122174"/>
                  </a:cubicBezTo>
                  <a:cubicBezTo>
                    <a:pt x="3387" y="115062"/>
                    <a:pt x="508" y="107188"/>
                    <a:pt x="0" y="98552"/>
                  </a:cubicBezTo>
                  <a:lnTo>
                    <a:pt x="35814" y="98552"/>
                  </a:lnTo>
                  <a:cubicBezTo>
                    <a:pt x="36491" y="103971"/>
                    <a:pt x="39116" y="108458"/>
                    <a:pt x="43688" y="112014"/>
                  </a:cubicBezTo>
                  <a:cubicBezTo>
                    <a:pt x="48429" y="115570"/>
                    <a:pt x="54271" y="117348"/>
                    <a:pt x="61214" y="117348"/>
                  </a:cubicBezTo>
                  <a:cubicBezTo>
                    <a:pt x="67987" y="117348"/>
                    <a:pt x="73237" y="115993"/>
                    <a:pt x="76962" y="113284"/>
                  </a:cubicBezTo>
                  <a:cubicBezTo>
                    <a:pt x="80857" y="110575"/>
                    <a:pt x="82804" y="107104"/>
                    <a:pt x="82804" y="102870"/>
                  </a:cubicBezTo>
                  <a:cubicBezTo>
                    <a:pt x="82804" y="98298"/>
                    <a:pt x="80433" y="94912"/>
                    <a:pt x="75692" y="92710"/>
                  </a:cubicBezTo>
                  <a:cubicBezTo>
                    <a:pt x="71120" y="90339"/>
                    <a:pt x="63754" y="87799"/>
                    <a:pt x="53594" y="85090"/>
                  </a:cubicBezTo>
                  <a:cubicBezTo>
                    <a:pt x="43095" y="82550"/>
                    <a:pt x="34459" y="79925"/>
                    <a:pt x="27686" y="77216"/>
                  </a:cubicBezTo>
                  <a:cubicBezTo>
                    <a:pt x="21082" y="74507"/>
                    <a:pt x="15325" y="70358"/>
                    <a:pt x="10414" y="64770"/>
                  </a:cubicBezTo>
                  <a:cubicBezTo>
                    <a:pt x="5673" y="59182"/>
                    <a:pt x="3302" y="51647"/>
                    <a:pt x="3302" y="42164"/>
                  </a:cubicBezTo>
                  <a:cubicBezTo>
                    <a:pt x="3302" y="34375"/>
                    <a:pt x="5503" y="27263"/>
                    <a:pt x="9906" y="20828"/>
                  </a:cubicBezTo>
                  <a:cubicBezTo>
                    <a:pt x="14478" y="14393"/>
                    <a:pt x="20913" y="9313"/>
                    <a:pt x="29210" y="5588"/>
                  </a:cubicBezTo>
                  <a:cubicBezTo>
                    <a:pt x="37677" y="1863"/>
                    <a:pt x="47583" y="0"/>
                    <a:pt x="5892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7" name="Shape 8805">
              <a:extLst>
                <a:ext uri="{FF2B5EF4-FFF2-40B4-BE49-F238E27FC236}">
                  <a16:creationId xmlns:a16="http://schemas.microsoft.com/office/drawing/2014/main" id="{8800F5D4-C183-4493-B450-48A885E25153}"/>
                </a:ext>
              </a:extLst>
            </p:cNvPr>
            <p:cNvSpPr/>
            <p:nvPr/>
          </p:nvSpPr>
          <p:spPr>
            <a:xfrm>
              <a:off x="1689828" y="5978398"/>
              <a:ext cx="116840" cy="145288"/>
            </a:xfrm>
            <a:custGeom>
              <a:avLst/>
              <a:gdLst/>
              <a:ahLst/>
              <a:cxnLst/>
              <a:rect l="0" t="0" r="0" b="0"/>
              <a:pathLst>
                <a:path w="116840" h="145288">
                  <a:moveTo>
                    <a:pt x="58928" y="0"/>
                  </a:moveTo>
                  <a:cubicBezTo>
                    <a:pt x="75692" y="0"/>
                    <a:pt x="89069" y="4233"/>
                    <a:pt x="99060" y="12700"/>
                  </a:cubicBezTo>
                  <a:cubicBezTo>
                    <a:pt x="109051" y="20998"/>
                    <a:pt x="114554" y="32258"/>
                    <a:pt x="115570" y="46482"/>
                  </a:cubicBezTo>
                  <a:lnTo>
                    <a:pt x="81534" y="46482"/>
                  </a:lnTo>
                  <a:cubicBezTo>
                    <a:pt x="81026" y="40894"/>
                    <a:pt x="78655" y="36492"/>
                    <a:pt x="74422" y="33274"/>
                  </a:cubicBezTo>
                  <a:cubicBezTo>
                    <a:pt x="70358" y="29887"/>
                    <a:pt x="64855" y="28194"/>
                    <a:pt x="57912" y="28194"/>
                  </a:cubicBezTo>
                  <a:cubicBezTo>
                    <a:pt x="51477" y="28194"/>
                    <a:pt x="46482" y="29380"/>
                    <a:pt x="42926" y="31750"/>
                  </a:cubicBezTo>
                  <a:cubicBezTo>
                    <a:pt x="39539" y="34121"/>
                    <a:pt x="37846" y="37423"/>
                    <a:pt x="37846" y="41656"/>
                  </a:cubicBezTo>
                  <a:cubicBezTo>
                    <a:pt x="37846" y="46398"/>
                    <a:pt x="40217" y="50038"/>
                    <a:pt x="44958" y="52578"/>
                  </a:cubicBezTo>
                  <a:cubicBezTo>
                    <a:pt x="49699" y="54949"/>
                    <a:pt x="57065" y="57404"/>
                    <a:pt x="67056" y="59944"/>
                  </a:cubicBezTo>
                  <a:cubicBezTo>
                    <a:pt x="77216" y="62484"/>
                    <a:pt x="85598" y="65109"/>
                    <a:pt x="92202" y="67818"/>
                  </a:cubicBezTo>
                  <a:cubicBezTo>
                    <a:pt x="98806" y="70527"/>
                    <a:pt x="104479" y="74761"/>
                    <a:pt x="109220" y="80518"/>
                  </a:cubicBezTo>
                  <a:cubicBezTo>
                    <a:pt x="114131" y="86106"/>
                    <a:pt x="116671" y="93557"/>
                    <a:pt x="116840" y="102870"/>
                  </a:cubicBezTo>
                  <a:cubicBezTo>
                    <a:pt x="116840" y="110998"/>
                    <a:pt x="114554" y="118280"/>
                    <a:pt x="109982" y="124714"/>
                  </a:cubicBezTo>
                  <a:cubicBezTo>
                    <a:pt x="105579" y="131149"/>
                    <a:pt x="99145" y="136229"/>
                    <a:pt x="90678" y="139954"/>
                  </a:cubicBezTo>
                  <a:cubicBezTo>
                    <a:pt x="82381" y="143510"/>
                    <a:pt x="72644" y="145288"/>
                    <a:pt x="61468" y="145288"/>
                  </a:cubicBezTo>
                  <a:cubicBezTo>
                    <a:pt x="49953" y="145288"/>
                    <a:pt x="39624" y="143256"/>
                    <a:pt x="30480" y="139192"/>
                  </a:cubicBezTo>
                  <a:cubicBezTo>
                    <a:pt x="21336" y="134959"/>
                    <a:pt x="14055" y="129286"/>
                    <a:pt x="8636" y="122174"/>
                  </a:cubicBezTo>
                  <a:cubicBezTo>
                    <a:pt x="3387" y="115062"/>
                    <a:pt x="508" y="107188"/>
                    <a:pt x="0" y="98552"/>
                  </a:cubicBezTo>
                  <a:lnTo>
                    <a:pt x="35814" y="98552"/>
                  </a:lnTo>
                  <a:cubicBezTo>
                    <a:pt x="36491" y="103971"/>
                    <a:pt x="39116" y="108458"/>
                    <a:pt x="43688" y="112014"/>
                  </a:cubicBezTo>
                  <a:cubicBezTo>
                    <a:pt x="48429" y="115570"/>
                    <a:pt x="54271" y="117348"/>
                    <a:pt x="61214" y="117348"/>
                  </a:cubicBezTo>
                  <a:cubicBezTo>
                    <a:pt x="67987" y="117348"/>
                    <a:pt x="73237" y="115993"/>
                    <a:pt x="76962" y="113284"/>
                  </a:cubicBezTo>
                  <a:cubicBezTo>
                    <a:pt x="80857" y="110575"/>
                    <a:pt x="82804" y="107104"/>
                    <a:pt x="82804" y="102870"/>
                  </a:cubicBezTo>
                  <a:cubicBezTo>
                    <a:pt x="82804" y="98298"/>
                    <a:pt x="80433" y="94912"/>
                    <a:pt x="75692" y="92710"/>
                  </a:cubicBezTo>
                  <a:cubicBezTo>
                    <a:pt x="71120" y="90339"/>
                    <a:pt x="63754" y="87799"/>
                    <a:pt x="53594" y="85090"/>
                  </a:cubicBezTo>
                  <a:cubicBezTo>
                    <a:pt x="43095" y="82550"/>
                    <a:pt x="34459" y="79925"/>
                    <a:pt x="27686" y="77216"/>
                  </a:cubicBezTo>
                  <a:cubicBezTo>
                    <a:pt x="21082" y="74507"/>
                    <a:pt x="15325" y="70358"/>
                    <a:pt x="10414" y="64770"/>
                  </a:cubicBezTo>
                  <a:cubicBezTo>
                    <a:pt x="5673" y="59182"/>
                    <a:pt x="3302" y="51647"/>
                    <a:pt x="3302" y="42164"/>
                  </a:cubicBezTo>
                  <a:cubicBezTo>
                    <a:pt x="3302" y="34375"/>
                    <a:pt x="5503" y="27263"/>
                    <a:pt x="9906" y="20828"/>
                  </a:cubicBezTo>
                  <a:cubicBezTo>
                    <a:pt x="14478" y="14393"/>
                    <a:pt x="20913" y="9313"/>
                    <a:pt x="29210" y="5588"/>
                  </a:cubicBezTo>
                  <a:cubicBezTo>
                    <a:pt x="37677" y="1863"/>
                    <a:pt x="47583" y="0"/>
                    <a:pt x="5892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8" name="Shape 8806">
              <a:extLst>
                <a:ext uri="{FF2B5EF4-FFF2-40B4-BE49-F238E27FC236}">
                  <a16:creationId xmlns:a16="http://schemas.microsoft.com/office/drawing/2014/main" id="{D0A4D12B-1083-4720-B2D4-FBA62FE30051}"/>
                </a:ext>
              </a:extLst>
            </p:cNvPr>
            <p:cNvSpPr/>
            <p:nvPr/>
          </p:nvSpPr>
          <p:spPr>
            <a:xfrm>
              <a:off x="1601262" y="5978398"/>
              <a:ext cx="70231" cy="83312"/>
            </a:xfrm>
            <a:custGeom>
              <a:avLst/>
              <a:gdLst/>
              <a:ahLst/>
              <a:cxnLst/>
              <a:rect l="0" t="0" r="0" b="0"/>
              <a:pathLst>
                <a:path w="70231" h="83312">
                  <a:moveTo>
                    <a:pt x="889" y="0"/>
                  </a:moveTo>
                  <a:cubicBezTo>
                    <a:pt x="14266" y="0"/>
                    <a:pt x="26204" y="2879"/>
                    <a:pt x="36703" y="8636"/>
                  </a:cubicBezTo>
                  <a:cubicBezTo>
                    <a:pt x="47371" y="14393"/>
                    <a:pt x="55584" y="22606"/>
                    <a:pt x="61341" y="33274"/>
                  </a:cubicBezTo>
                  <a:cubicBezTo>
                    <a:pt x="67268" y="43773"/>
                    <a:pt x="70231" y="55880"/>
                    <a:pt x="70231" y="69596"/>
                  </a:cubicBezTo>
                  <a:cubicBezTo>
                    <a:pt x="70231" y="74676"/>
                    <a:pt x="69892" y="79248"/>
                    <a:pt x="69215" y="83312"/>
                  </a:cubicBezTo>
                  <a:lnTo>
                    <a:pt x="0" y="83312"/>
                  </a:lnTo>
                  <a:lnTo>
                    <a:pt x="0" y="59436"/>
                  </a:lnTo>
                  <a:lnTo>
                    <a:pt x="33401" y="59436"/>
                  </a:lnTo>
                  <a:cubicBezTo>
                    <a:pt x="33232" y="50292"/>
                    <a:pt x="29930" y="43011"/>
                    <a:pt x="23495" y="37592"/>
                  </a:cubicBezTo>
                  <a:lnTo>
                    <a:pt x="0" y="29255"/>
                  </a:lnTo>
                  <a:lnTo>
                    <a:pt x="0" y="215"/>
                  </a:lnTo>
                  <a:lnTo>
                    <a:pt x="88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9" name="Shape 8807">
              <a:extLst>
                <a:ext uri="{FF2B5EF4-FFF2-40B4-BE49-F238E27FC236}">
                  <a16:creationId xmlns:a16="http://schemas.microsoft.com/office/drawing/2014/main" id="{246E65F3-3233-4193-B152-203CA2A479D7}"/>
                </a:ext>
              </a:extLst>
            </p:cNvPr>
            <p:cNvSpPr/>
            <p:nvPr/>
          </p:nvSpPr>
          <p:spPr>
            <a:xfrm>
              <a:off x="1824682" y="5945886"/>
              <a:ext cx="84074" cy="175514"/>
            </a:xfrm>
            <a:custGeom>
              <a:avLst/>
              <a:gdLst/>
              <a:ahLst/>
              <a:cxnLst/>
              <a:rect l="0" t="0" r="0" b="0"/>
              <a:pathLst>
                <a:path w="84074" h="175514">
                  <a:moveTo>
                    <a:pt x="16764" y="0"/>
                  </a:moveTo>
                  <a:lnTo>
                    <a:pt x="52578" y="0"/>
                  </a:lnTo>
                  <a:lnTo>
                    <a:pt x="52578" y="34798"/>
                  </a:lnTo>
                  <a:lnTo>
                    <a:pt x="84074" y="34798"/>
                  </a:lnTo>
                  <a:lnTo>
                    <a:pt x="84074" y="64008"/>
                  </a:lnTo>
                  <a:lnTo>
                    <a:pt x="52578" y="64008"/>
                  </a:lnTo>
                  <a:lnTo>
                    <a:pt x="52578" y="132080"/>
                  </a:lnTo>
                  <a:cubicBezTo>
                    <a:pt x="52578" y="136822"/>
                    <a:pt x="53679" y="140293"/>
                    <a:pt x="55880" y="142494"/>
                  </a:cubicBezTo>
                  <a:cubicBezTo>
                    <a:pt x="58251" y="144526"/>
                    <a:pt x="62145" y="145542"/>
                    <a:pt x="67564" y="145542"/>
                  </a:cubicBezTo>
                  <a:lnTo>
                    <a:pt x="84074" y="145542"/>
                  </a:lnTo>
                  <a:lnTo>
                    <a:pt x="84074" y="175514"/>
                  </a:lnTo>
                  <a:lnTo>
                    <a:pt x="61722" y="175514"/>
                  </a:lnTo>
                  <a:cubicBezTo>
                    <a:pt x="31750" y="175514"/>
                    <a:pt x="16764" y="160951"/>
                    <a:pt x="16764" y="131826"/>
                  </a:cubicBezTo>
                  <a:lnTo>
                    <a:pt x="16764" y="64008"/>
                  </a:lnTo>
                  <a:lnTo>
                    <a:pt x="0" y="64008"/>
                  </a:lnTo>
                  <a:lnTo>
                    <a:pt x="0" y="34798"/>
                  </a:lnTo>
                  <a:lnTo>
                    <a:pt x="16764" y="34798"/>
                  </a:lnTo>
                  <a:lnTo>
                    <a:pt x="1676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0" name="Shape 8809">
              <a:extLst>
                <a:ext uri="{FF2B5EF4-FFF2-40B4-BE49-F238E27FC236}">
                  <a16:creationId xmlns:a16="http://schemas.microsoft.com/office/drawing/2014/main" id="{D2337899-6D44-4A9A-8A48-C90FCBF917F8}"/>
                </a:ext>
              </a:extLst>
            </p:cNvPr>
            <p:cNvSpPr/>
            <p:nvPr/>
          </p:nvSpPr>
          <p:spPr>
            <a:xfrm>
              <a:off x="4185791" y="5956300"/>
              <a:ext cx="94107" cy="152400"/>
            </a:xfrm>
            <a:custGeom>
              <a:avLst/>
              <a:gdLst/>
              <a:ahLst/>
              <a:cxnLst/>
              <a:rect l="0" t="0" r="0" b="0"/>
              <a:pathLst>
                <a:path w="94107" h="152400">
                  <a:moveTo>
                    <a:pt x="17907" y="0"/>
                  </a:moveTo>
                  <a:lnTo>
                    <a:pt x="94107" y="76200"/>
                  </a:lnTo>
                  <a:lnTo>
                    <a:pt x="17907" y="152400"/>
                  </a:lnTo>
                  <a:lnTo>
                    <a:pt x="0" y="134493"/>
                  </a:lnTo>
                  <a:lnTo>
                    <a:pt x="58166" y="76200"/>
                  </a:lnTo>
                  <a:lnTo>
                    <a:pt x="0" y="17907"/>
                  </a:lnTo>
                  <a:lnTo>
                    <a:pt x="179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pic>
          <p:nvPicPr>
            <p:cNvPr id="151" name="Picture 150">
              <a:extLst>
                <a:ext uri="{FF2B5EF4-FFF2-40B4-BE49-F238E27FC236}">
                  <a16:creationId xmlns:a16="http://schemas.microsoft.com/office/drawing/2014/main" id="{1E3177C2-45F9-49B7-90C5-437A2EB729FC}"/>
                </a:ext>
              </a:extLst>
            </p:cNvPr>
            <p:cNvPicPr/>
            <p:nvPr/>
          </p:nvPicPr>
          <p:blipFill>
            <a:blip r:embed="rId6"/>
            <a:stretch>
              <a:fillRect/>
            </a:stretch>
          </p:blipFill>
          <p:spPr>
            <a:xfrm>
              <a:off x="546100" y="6616700"/>
              <a:ext cx="4229100" cy="787400"/>
            </a:xfrm>
            <a:prstGeom prst="rect">
              <a:avLst/>
            </a:prstGeom>
          </p:spPr>
        </p:pic>
        <p:sp>
          <p:nvSpPr>
            <p:cNvPr id="152" name="Shape 8812">
              <a:extLst>
                <a:ext uri="{FF2B5EF4-FFF2-40B4-BE49-F238E27FC236}">
                  <a16:creationId xmlns:a16="http://schemas.microsoft.com/office/drawing/2014/main" id="{0F7B4539-C1F4-45EF-8B06-EC45D65B377A}"/>
                </a:ext>
              </a:extLst>
            </p:cNvPr>
            <p:cNvSpPr/>
            <p:nvPr/>
          </p:nvSpPr>
          <p:spPr>
            <a:xfrm>
              <a:off x="596900" y="6616700"/>
              <a:ext cx="4127500" cy="685800"/>
            </a:xfrm>
            <a:custGeom>
              <a:avLst/>
              <a:gdLst/>
              <a:ahLst/>
              <a:cxnLst/>
              <a:rect l="0" t="0" r="0" b="0"/>
              <a:pathLst>
                <a:path w="4127500" h="685800">
                  <a:moveTo>
                    <a:pt x="254000" y="0"/>
                  </a:moveTo>
                  <a:lnTo>
                    <a:pt x="3873500" y="0"/>
                  </a:lnTo>
                  <a:cubicBezTo>
                    <a:pt x="4013780" y="0"/>
                    <a:pt x="4127500" y="113719"/>
                    <a:pt x="4127500" y="254000"/>
                  </a:cubicBezTo>
                  <a:lnTo>
                    <a:pt x="4127500" y="431800"/>
                  </a:lnTo>
                  <a:cubicBezTo>
                    <a:pt x="4127500" y="572081"/>
                    <a:pt x="4013780" y="685800"/>
                    <a:pt x="3873500" y="685800"/>
                  </a:cubicBezTo>
                  <a:lnTo>
                    <a:pt x="254000" y="685800"/>
                  </a:lnTo>
                  <a:cubicBezTo>
                    <a:pt x="113720" y="685800"/>
                    <a:pt x="0" y="572081"/>
                    <a:pt x="0" y="431800"/>
                  </a:cubicBezTo>
                  <a:lnTo>
                    <a:pt x="0" y="254000"/>
                  </a:lnTo>
                  <a:cubicBezTo>
                    <a:pt x="0" y="113719"/>
                    <a:pt x="113720" y="0"/>
                    <a:pt x="25400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53" name="Shape 8814">
              <a:extLst>
                <a:ext uri="{FF2B5EF4-FFF2-40B4-BE49-F238E27FC236}">
                  <a16:creationId xmlns:a16="http://schemas.microsoft.com/office/drawing/2014/main" id="{E10E3361-4240-460C-88A3-13B9228841A0}"/>
                </a:ext>
              </a:extLst>
            </p:cNvPr>
            <p:cNvSpPr/>
            <p:nvPr/>
          </p:nvSpPr>
          <p:spPr>
            <a:xfrm>
              <a:off x="1026763" y="6880098"/>
              <a:ext cx="73533" cy="145288"/>
            </a:xfrm>
            <a:custGeom>
              <a:avLst/>
              <a:gdLst/>
              <a:ahLst/>
              <a:cxnLst/>
              <a:rect l="0" t="0" r="0" b="0"/>
              <a:pathLst>
                <a:path w="73533" h="145288">
                  <a:moveTo>
                    <a:pt x="64262" y="0"/>
                  </a:moveTo>
                  <a:lnTo>
                    <a:pt x="73533" y="2146"/>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04"/>
                  </a:lnTo>
                  <a:lnTo>
                    <a:pt x="64008" y="145288"/>
                  </a:lnTo>
                  <a:cubicBezTo>
                    <a:pt x="52155" y="145288"/>
                    <a:pt x="41317" y="142240"/>
                    <a:pt x="31496" y="136144"/>
                  </a:cubicBezTo>
                  <a:cubicBezTo>
                    <a:pt x="21844" y="130048"/>
                    <a:pt x="14139" y="121496"/>
                    <a:pt x="8382" y="110490"/>
                  </a:cubicBezTo>
                  <a:cubicBezTo>
                    <a:pt x="2794" y="99314"/>
                    <a:pt x="0" y="86530"/>
                    <a:pt x="0" y="72136"/>
                  </a:cubicBezTo>
                  <a:cubicBezTo>
                    <a:pt x="0" y="57912"/>
                    <a:pt x="2794" y="45296"/>
                    <a:pt x="8382" y="34290"/>
                  </a:cubicBezTo>
                  <a:cubicBezTo>
                    <a:pt x="14139" y="23283"/>
                    <a:pt x="21844" y="14817"/>
                    <a:pt x="31496" y="8890"/>
                  </a:cubicBezTo>
                  <a:cubicBezTo>
                    <a:pt x="41317" y="2963"/>
                    <a:pt x="52239" y="0"/>
                    <a:pt x="6426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4" name="Shape 8815">
              <a:extLst>
                <a:ext uri="{FF2B5EF4-FFF2-40B4-BE49-F238E27FC236}">
                  <a16:creationId xmlns:a16="http://schemas.microsoft.com/office/drawing/2014/main" id="{83D4C2B5-5BDD-4746-932A-BF9205584EF9}"/>
                </a:ext>
              </a:extLst>
            </p:cNvPr>
            <p:cNvSpPr/>
            <p:nvPr/>
          </p:nvSpPr>
          <p:spPr>
            <a:xfrm>
              <a:off x="876554" y="6843269"/>
              <a:ext cx="128524" cy="181610"/>
            </a:xfrm>
            <a:custGeom>
              <a:avLst/>
              <a:gdLst/>
              <a:ahLst/>
              <a:cxnLst/>
              <a:rect l="0" t="0" r="0" b="0"/>
              <a:pathLst>
                <a:path w="128524" h="181610">
                  <a:moveTo>
                    <a:pt x="62992" y="0"/>
                  </a:moveTo>
                  <a:cubicBezTo>
                    <a:pt x="81280" y="0"/>
                    <a:pt x="96097" y="4487"/>
                    <a:pt x="107442" y="13462"/>
                  </a:cubicBezTo>
                  <a:cubicBezTo>
                    <a:pt x="118957" y="22267"/>
                    <a:pt x="125307" y="34628"/>
                    <a:pt x="126492" y="50546"/>
                  </a:cubicBezTo>
                  <a:lnTo>
                    <a:pt x="87376" y="50546"/>
                  </a:lnTo>
                  <a:cubicBezTo>
                    <a:pt x="87037" y="44450"/>
                    <a:pt x="84413" y="39454"/>
                    <a:pt x="79502" y="35560"/>
                  </a:cubicBezTo>
                  <a:cubicBezTo>
                    <a:pt x="74761" y="31496"/>
                    <a:pt x="68411" y="29463"/>
                    <a:pt x="60452" y="29463"/>
                  </a:cubicBezTo>
                  <a:cubicBezTo>
                    <a:pt x="53509" y="29463"/>
                    <a:pt x="47921" y="31242"/>
                    <a:pt x="43688" y="34798"/>
                  </a:cubicBezTo>
                  <a:cubicBezTo>
                    <a:pt x="39624" y="38353"/>
                    <a:pt x="37592" y="43518"/>
                    <a:pt x="37592" y="50292"/>
                  </a:cubicBezTo>
                  <a:cubicBezTo>
                    <a:pt x="37592" y="55033"/>
                    <a:pt x="39116" y="59013"/>
                    <a:pt x="42164" y="62230"/>
                  </a:cubicBezTo>
                  <a:cubicBezTo>
                    <a:pt x="45381" y="65277"/>
                    <a:pt x="49276" y="67818"/>
                    <a:pt x="53848" y="69850"/>
                  </a:cubicBezTo>
                  <a:cubicBezTo>
                    <a:pt x="58589" y="71713"/>
                    <a:pt x="65193" y="73913"/>
                    <a:pt x="73660" y="76453"/>
                  </a:cubicBezTo>
                  <a:cubicBezTo>
                    <a:pt x="85175" y="79840"/>
                    <a:pt x="94573" y="83227"/>
                    <a:pt x="101854" y="86613"/>
                  </a:cubicBezTo>
                  <a:cubicBezTo>
                    <a:pt x="109135" y="90000"/>
                    <a:pt x="115401" y="95080"/>
                    <a:pt x="120650" y="101853"/>
                  </a:cubicBezTo>
                  <a:cubicBezTo>
                    <a:pt x="125899" y="108627"/>
                    <a:pt x="128524" y="117517"/>
                    <a:pt x="128524" y="128524"/>
                  </a:cubicBezTo>
                  <a:cubicBezTo>
                    <a:pt x="128524" y="138006"/>
                    <a:pt x="126069" y="146812"/>
                    <a:pt x="121158" y="154939"/>
                  </a:cubicBezTo>
                  <a:cubicBezTo>
                    <a:pt x="116247" y="163068"/>
                    <a:pt x="109051" y="169587"/>
                    <a:pt x="99568" y="174498"/>
                  </a:cubicBezTo>
                  <a:cubicBezTo>
                    <a:pt x="90085" y="179239"/>
                    <a:pt x="78825" y="181610"/>
                    <a:pt x="65786" y="181610"/>
                  </a:cubicBezTo>
                  <a:cubicBezTo>
                    <a:pt x="53425" y="181610"/>
                    <a:pt x="42249" y="179493"/>
                    <a:pt x="32258" y="175260"/>
                  </a:cubicBezTo>
                  <a:cubicBezTo>
                    <a:pt x="22437" y="171026"/>
                    <a:pt x="14647" y="164930"/>
                    <a:pt x="8890" y="156972"/>
                  </a:cubicBezTo>
                  <a:cubicBezTo>
                    <a:pt x="3133" y="149013"/>
                    <a:pt x="169" y="139615"/>
                    <a:pt x="0" y="128777"/>
                  </a:cubicBezTo>
                  <a:lnTo>
                    <a:pt x="38100" y="128777"/>
                  </a:lnTo>
                  <a:cubicBezTo>
                    <a:pt x="38608" y="136059"/>
                    <a:pt x="41148" y="141816"/>
                    <a:pt x="45720" y="146050"/>
                  </a:cubicBezTo>
                  <a:cubicBezTo>
                    <a:pt x="50461" y="150283"/>
                    <a:pt x="56896" y="152400"/>
                    <a:pt x="65024" y="152400"/>
                  </a:cubicBezTo>
                  <a:cubicBezTo>
                    <a:pt x="73321" y="152400"/>
                    <a:pt x="79841" y="150452"/>
                    <a:pt x="84582" y="146558"/>
                  </a:cubicBezTo>
                  <a:cubicBezTo>
                    <a:pt x="89323" y="142494"/>
                    <a:pt x="91694" y="137244"/>
                    <a:pt x="91694" y="130810"/>
                  </a:cubicBezTo>
                  <a:cubicBezTo>
                    <a:pt x="91694" y="125561"/>
                    <a:pt x="90085" y="121242"/>
                    <a:pt x="86868" y="117856"/>
                  </a:cubicBezTo>
                  <a:cubicBezTo>
                    <a:pt x="83651" y="114469"/>
                    <a:pt x="79587" y="111844"/>
                    <a:pt x="74676" y="109982"/>
                  </a:cubicBezTo>
                  <a:cubicBezTo>
                    <a:pt x="69935" y="107950"/>
                    <a:pt x="63331" y="105749"/>
                    <a:pt x="54864" y="103377"/>
                  </a:cubicBezTo>
                  <a:cubicBezTo>
                    <a:pt x="43349" y="99991"/>
                    <a:pt x="33951" y="96689"/>
                    <a:pt x="26670" y="93472"/>
                  </a:cubicBezTo>
                  <a:cubicBezTo>
                    <a:pt x="19558" y="90085"/>
                    <a:pt x="13377" y="85089"/>
                    <a:pt x="8128" y="78486"/>
                  </a:cubicBezTo>
                  <a:cubicBezTo>
                    <a:pt x="3048" y="71713"/>
                    <a:pt x="508" y="62738"/>
                    <a:pt x="508" y="51562"/>
                  </a:cubicBezTo>
                  <a:cubicBezTo>
                    <a:pt x="508" y="41063"/>
                    <a:pt x="3133" y="31919"/>
                    <a:pt x="8382" y="24130"/>
                  </a:cubicBezTo>
                  <a:cubicBezTo>
                    <a:pt x="13631" y="16340"/>
                    <a:pt x="20997" y="10413"/>
                    <a:pt x="30480" y="6350"/>
                  </a:cubicBezTo>
                  <a:cubicBezTo>
                    <a:pt x="39963" y="2116"/>
                    <a:pt x="50800" y="0"/>
                    <a:pt x="6299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5" name="Shape 8818">
              <a:extLst>
                <a:ext uri="{FF2B5EF4-FFF2-40B4-BE49-F238E27FC236}">
                  <a16:creationId xmlns:a16="http://schemas.microsoft.com/office/drawing/2014/main" id="{66AC1DA9-0E56-48C8-B21C-59AD7AC25D6D}"/>
                </a:ext>
              </a:extLst>
            </p:cNvPr>
            <p:cNvSpPr/>
            <p:nvPr/>
          </p:nvSpPr>
          <p:spPr>
            <a:xfrm>
              <a:off x="1193066" y="6882384"/>
              <a:ext cx="147066" cy="140716"/>
            </a:xfrm>
            <a:custGeom>
              <a:avLst/>
              <a:gdLst/>
              <a:ahLst/>
              <a:cxnLst/>
              <a:rect l="0" t="0" r="0" b="0"/>
              <a:pathLst>
                <a:path w="147066" h="140716">
                  <a:moveTo>
                    <a:pt x="0" y="0"/>
                  </a:moveTo>
                  <a:lnTo>
                    <a:pt x="38100" y="0"/>
                  </a:lnTo>
                  <a:lnTo>
                    <a:pt x="73660" y="107950"/>
                  </a:lnTo>
                  <a:lnTo>
                    <a:pt x="109220" y="0"/>
                  </a:lnTo>
                  <a:lnTo>
                    <a:pt x="147066" y="0"/>
                  </a:lnTo>
                  <a:lnTo>
                    <a:pt x="94996" y="140716"/>
                  </a:lnTo>
                  <a:lnTo>
                    <a:pt x="51816" y="140716"/>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6" name="Shape 8819">
              <a:extLst>
                <a:ext uri="{FF2B5EF4-FFF2-40B4-BE49-F238E27FC236}">
                  <a16:creationId xmlns:a16="http://schemas.microsoft.com/office/drawing/2014/main" id="{40DFDAF0-3AEC-4357-BAB7-73A5FF0CA679}"/>
                </a:ext>
              </a:extLst>
            </p:cNvPr>
            <p:cNvSpPr/>
            <p:nvPr/>
          </p:nvSpPr>
          <p:spPr>
            <a:xfrm>
              <a:off x="1100296" y="6882245"/>
              <a:ext cx="73025" cy="140957"/>
            </a:xfrm>
            <a:custGeom>
              <a:avLst/>
              <a:gdLst/>
              <a:ahLst/>
              <a:cxnLst/>
              <a:rect l="0" t="0" r="0" b="0"/>
              <a:pathLst>
                <a:path w="73025" h="140957">
                  <a:moveTo>
                    <a:pt x="0" y="0"/>
                  </a:moveTo>
                  <a:lnTo>
                    <a:pt x="18161" y="4204"/>
                  </a:lnTo>
                  <a:cubicBezTo>
                    <a:pt x="26120" y="8437"/>
                    <a:pt x="32470" y="13771"/>
                    <a:pt x="37211" y="20206"/>
                  </a:cubicBezTo>
                  <a:lnTo>
                    <a:pt x="37211" y="140"/>
                  </a:lnTo>
                  <a:lnTo>
                    <a:pt x="73025" y="140"/>
                  </a:lnTo>
                  <a:lnTo>
                    <a:pt x="73025" y="140856"/>
                  </a:lnTo>
                  <a:lnTo>
                    <a:pt x="37211" y="140856"/>
                  </a:lnTo>
                  <a:lnTo>
                    <a:pt x="37211" y="120282"/>
                  </a:lnTo>
                  <a:cubicBezTo>
                    <a:pt x="32639" y="126886"/>
                    <a:pt x="26289" y="132389"/>
                    <a:pt x="18161" y="136792"/>
                  </a:cubicBezTo>
                  <a:lnTo>
                    <a:pt x="0" y="140957"/>
                  </a:lnTo>
                  <a:lnTo>
                    <a:pt x="0" y="111866"/>
                  </a:lnTo>
                  <a:lnTo>
                    <a:pt x="18415" y="107074"/>
                  </a:lnTo>
                  <a:cubicBezTo>
                    <a:pt x="24172" y="103687"/>
                    <a:pt x="28744" y="98946"/>
                    <a:pt x="32131" y="92849"/>
                  </a:cubicBezTo>
                  <a:cubicBezTo>
                    <a:pt x="35518" y="86585"/>
                    <a:pt x="37211" y="79134"/>
                    <a:pt x="37211" y="70498"/>
                  </a:cubicBezTo>
                  <a:cubicBezTo>
                    <a:pt x="37211" y="61862"/>
                    <a:pt x="35518" y="54496"/>
                    <a:pt x="32131" y="48399"/>
                  </a:cubicBezTo>
                  <a:cubicBezTo>
                    <a:pt x="28744" y="42135"/>
                    <a:pt x="24172" y="37393"/>
                    <a:pt x="18415" y="34175"/>
                  </a:cubicBezTo>
                  <a:lnTo>
                    <a:pt x="0" y="29131"/>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7" name="Shape 8820">
              <a:extLst>
                <a:ext uri="{FF2B5EF4-FFF2-40B4-BE49-F238E27FC236}">
                  <a16:creationId xmlns:a16="http://schemas.microsoft.com/office/drawing/2014/main" id="{5BE348A6-FBE9-4C61-A0B0-E71C239829E7}"/>
                </a:ext>
              </a:extLst>
            </p:cNvPr>
            <p:cNvSpPr/>
            <p:nvPr/>
          </p:nvSpPr>
          <p:spPr>
            <a:xfrm>
              <a:off x="1350961" y="6880313"/>
              <a:ext cx="69723" cy="144857"/>
            </a:xfrm>
            <a:custGeom>
              <a:avLst/>
              <a:gdLst/>
              <a:ahLst/>
              <a:cxnLst/>
              <a:rect l="0" t="0" r="0" b="0"/>
              <a:pathLst>
                <a:path w="69723" h="144857">
                  <a:moveTo>
                    <a:pt x="69723" y="0"/>
                  </a:moveTo>
                  <a:lnTo>
                    <a:pt x="69723" y="29040"/>
                  </a:lnTo>
                  <a:lnTo>
                    <a:pt x="69596" y="28995"/>
                  </a:lnTo>
                  <a:cubicBezTo>
                    <a:pt x="60791" y="28995"/>
                    <a:pt x="53340" y="31705"/>
                    <a:pt x="47244" y="37123"/>
                  </a:cubicBezTo>
                  <a:cubicBezTo>
                    <a:pt x="41317" y="42373"/>
                    <a:pt x="37677" y="49739"/>
                    <a:pt x="36322" y="59221"/>
                  </a:cubicBezTo>
                  <a:lnTo>
                    <a:pt x="69723" y="59221"/>
                  </a:lnTo>
                  <a:lnTo>
                    <a:pt x="69723" y="83097"/>
                  </a:lnTo>
                  <a:lnTo>
                    <a:pt x="36068" y="83097"/>
                  </a:lnTo>
                  <a:cubicBezTo>
                    <a:pt x="36915" y="93257"/>
                    <a:pt x="40471" y="101216"/>
                    <a:pt x="46736" y="106973"/>
                  </a:cubicBezTo>
                  <a:lnTo>
                    <a:pt x="69723" y="115562"/>
                  </a:lnTo>
                  <a:lnTo>
                    <a:pt x="69723" y="144857"/>
                  </a:lnTo>
                  <a:lnTo>
                    <a:pt x="34036" y="136183"/>
                  </a:lnTo>
                  <a:cubicBezTo>
                    <a:pt x="23368" y="130087"/>
                    <a:pt x="14986" y="121536"/>
                    <a:pt x="8890" y="110530"/>
                  </a:cubicBezTo>
                  <a:cubicBezTo>
                    <a:pt x="2963" y="99523"/>
                    <a:pt x="0" y="86823"/>
                    <a:pt x="0" y="72430"/>
                  </a:cubicBezTo>
                  <a:cubicBezTo>
                    <a:pt x="0" y="57867"/>
                    <a:pt x="2963" y="45082"/>
                    <a:pt x="8890" y="34075"/>
                  </a:cubicBezTo>
                  <a:cubicBezTo>
                    <a:pt x="14817" y="23068"/>
                    <a:pt x="23114" y="14602"/>
                    <a:pt x="33782" y="8675"/>
                  </a:cubicBezTo>
                  <a:lnTo>
                    <a:pt x="6972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8" name="Shape 8822">
              <a:extLst>
                <a:ext uri="{FF2B5EF4-FFF2-40B4-BE49-F238E27FC236}">
                  <a16:creationId xmlns:a16="http://schemas.microsoft.com/office/drawing/2014/main" id="{95CBD807-F643-4B08-844B-2D5175E4EABA}"/>
                </a:ext>
              </a:extLst>
            </p:cNvPr>
            <p:cNvSpPr/>
            <p:nvPr/>
          </p:nvSpPr>
          <p:spPr>
            <a:xfrm>
              <a:off x="1420684" y="6978904"/>
              <a:ext cx="66675" cy="46482"/>
            </a:xfrm>
            <a:custGeom>
              <a:avLst/>
              <a:gdLst/>
              <a:ahLst/>
              <a:cxnLst/>
              <a:rect l="0" t="0" r="0" b="0"/>
              <a:pathLst>
                <a:path w="66675" h="46482">
                  <a:moveTo>
                    <a:pt x="28321" y="0"/>
                  </a:moveTo>
                  <a:lnTo>
                    <a:pt x="66675" y="0"/>
                  </a:lnTo>
                  <a:cubicBezTo>
                    <a:pt x="62611" y="13546"/>
                    <a:pt x="54822" y="24723"/>
                    <a:pt x="43307" y="33527"/>
                  </a:cubicBezTo>
                  <a:cubicBezTo>
                    <a:pt x="31792" y="42164"/>
                    <a:pt x="17653" y="46482"/>
                    <a:pt x="889" y="46482"/>
                  </a:cubicBezTo>
                  <a:lnTo>
                    <a:pt x="0" y="46265"/>
                  </a:lnTo>
                  <a:lnTo>
                    <a:pt x="0" y="16970"/>
                  </a:lnTo>
                  <a:lnTo>
                    <a:pt x="127" y="17018"/>
                  </a:lnTo>
                  <a:cubicBezTo>
                    <a:pt x="13335" y="17018"/>
                    <a:pt x="22733" y="11345"/>
                    <a:pt x="2832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9" name="Shape 8823">
              <a:extLst>
                <a:ext uri="{FF2B5EF4-FFF2-40B4-BE49-F238E27FC236}">
                  <a16:creationId xmlns:a16="http://schemas.microsoft.com/office/drawing/2014/main" id="{08BAF83F-FB1C-4A46-841F-AF934F7E48B9}"/>
                </a:ext>
              </a:extLst>
            </p:cNvPr>
            <p:cNvSpPr/>
            <p:nvPr/>
          </p:nvSpPr>
          <p:spPr>
            <a:xfrm>
              <a:off x="1507726" y="6880098"/>
              <a:ext cx="73533" cy="145288"/>
            </a:xfrm>
            <a:custGeom>
              <a:avLst/>
              <a:gdLst/>
              <a:ahLst/>
              <a:cxnLst/>
              <a:rect l="0" t="0" r="0" b="0"/>
              <a:pathLst>
                <a:path w="73533" h="145288">
                  <a:moveTo>
                    <a:pt x="64516" y="0"/>
                  </a:moveTo>
                  <a:lnTo>
                    <a:pt x="73533" y="2101"/>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62"/>
                  </a:lnTo>
                  <a:lnTo>
                    <a:pt x="64262" y="145288"/>
                  </a:lnTo>
                  <a:cubicBezTo>
                    <a:pt x="52409" y="145288"/>
                    <a:pt x="41571" y="142240"/>
                    <a:pt x="31750" y="136144"/>
                  </a:cubicBezTo>
                  <a:cubicBezTo>
                    <a:pt x="21929" y="130048"/>
                    <a:pt x="14139" y="121496"/>
                    <a:pt x="8382" y="110490"/>
                  </a:cubicBezTo>
                  <a:cubicBezTo>
                    <a:pt x="2794" y="99314"/>
                    <a:pt x="0" y="86530"/>
                    <a:pt x="0" y="72136"/>
                  </a:cubicBezTo>
                  <a:cubicBezTo>
                    <a:pt x="0" y="57912"/>
                    <a:pt x="2794" y="45296"/>
                    <a:pt x="8382" y="34290"/>
                  </a:cubicBezTo>
                  <a:cubicBezTo>
                    <a:pt x="14139" y="23283"/>
                    <a:pt x="21929" y="14817"/>
                    <a:pt x="31750" y="8890"/>
                  </a:cubicBezTo>
                  <a:cubicBezTo>
                    <a:pt x="41571" y="2963"/>
                    <a:pt x="52493" y="0"/>
                    <a:pt x="645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0" name="Shape 8824">
              <a:extLst>
                <a:ext uri="{FF2B5EF4-FFF2-40B4-BE49-F238E27FC236}">
                  <a16:creationId xmlns:a16="http://schemas.microsoft.com/office/drawing/2014/main" id="{43D0F10B-2E6A-417A-84FB-CE6B0A04F8CA}"/>
                </a:ext>
              </a:extLst>
            </p:cNvPr>
            <p:cNvSpPr/>
            <p:nvPr/>
          </p:nvSpPr>
          <p:spPr>
            <a:xfrm>
              <a:off x="1420684" y="6880098"/>
              <a:ext cx="70231" cy="83312"/>
            </a:xfrm>
            <a:custGeom>
              <a:avLst/>
              <a:gdLst/>
              <a:ahLst/>
              <a:cxnLst/>
              <a:rect l="0" t="0" r="0" b="0"/>
              <a:pathLst>
                <a:path w="70231" h="83312">
                  <a:moveTo>
                    <a:pt x="889" y="0"/>
                  </a:moveTo>
                  <a:cubicBezTo>
                    <a:pt x="14266" y="0"/>
                    <a:pt x="26204" y="2879"/>
                    <a:pt x="36703" y="8636"/>
                  </a:cubicBezTo>
                  <a:cubicBezTo>
                    <a:pt x="47371" y="14394"/>
                    <a:pt x="55584" y="22606"/>
                    <a:pt x="61341" y="33274"/>
                  </a:cubicBezTo>
                  <a:cubicBezTo>
                    <a:pt x="67268" y="43773"/>
                    <a:pt x="70231" y="55880"/>
                    <a:pt x="70231" y="69596"/>
                  </a:cubicBezTo>
                  <a:cubicBezTo>
                    <a:pt x="70231" y="74676"/>
                    <a:pt x="69892" y="79248"/>
                    <a:pt x="69215" y="83312"/>
                  </a:cubicBezTo>
                  <a:lnTo>
                    <a:pt x="0" y="83312"/>
                  </a:lnTo>
                  <a:lnTo>
                    <a:pt x="0" y="59436"/>
                  </a:lnTo>
                  <a:lnTo>
                    <a:pt x="33401" y="59436"/>
                  </a:lnTo>
                  <a:cubicBezTo>
                    <a:pt x="33232" y="50292"/>
                    <a:pt x="29930" y="43011"/>
                    <a:pt x="23495" y="37592"/>
                  </a:cubicBezTo>
                  <a:lnTo>
                    <a:pt x="0" y="29255"/>
                  </a:lnTo>
                  <a:lnTo>
                    <a:pt x="0" y="215"/>
                  </a:lnTo>
                  <a:lnTo>
                    <a:pt x="88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1" name="Shape 8826">
              <a:extLst>
                <a:ext uri="{FF2B5EF4-FFF2-40B4-BE49-F238E27FC236}">
                  <a16:creationId xmlns:a16="http://schemas.microsoft.com/office/drawing/2014/main" id="{0B43D316-118E-4A7F-98D1-445AF2BE3B16}"/>
                </a:ext>
              </a:extLst>
            </p:cNvPr>
            <p:cNvSpPr/>
            <p:nvPr/>
          </p:nvSpPr>
          <p:spPr>
            <a:xfrm>
              <a:off x="1749538" y="6845808"/>
              <a:ext cx="64135" cy="177292"/>
            </a:xfrm>
            <a:custGeom>
              <a:avLst/>
              <a:gdLst/>
              <a:ahLst/>
              <a:cxnLst/>
              <a:rect l="0" t="0" r="0" b="0"/>
              <a:pathLst>
                <a:path w="64135" h="177292">
                  <a:moveTo>
                    <a:pt x="0" y="0"/>
                  </a:moveTo>
                  <a:lnTo>
                    <a:pt x="64135" y="0"/>
                  </a:lnTo>
                  <a:lnTo>
                    <a:pt x="64135" y="29070"/>
                  </a:lnTo>
                  <a:lnTo>
                    <a:pt x="63754" y="28956"/>
                  </a:lnTo>
                  <a:lnTo>
                    <a:pt x="35560" y="28956"/>
                  </a:lnTo>
                  <a:lnTo>
                    <a:pt x="35560" y="80518"/>
                  </a:lnTo>
                  <a:lnTo>
                    <a:pt x="63754" y="80518"/>
                  </a:lnTo>
                  <a:lnTo>
                    <a:pt x="64135" y="80403"/>
                  </a:lnTo>
                  <a:lnTo>
                    <a:pt x="64135" y="109220"/>
                  </a:lnTo>
                  <a:lnTo>
                    <a:pt x="35560" y="109220"/>
                  </a:lnTo>
                  <a:lnTo>
                    <a:pt x="35560" y="177292"/>
                  </a:lnTo>
                  <a:lnTo>
                    <a:pt x="0" y="177292"/>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2" name="Shape 8827">
              <a:extLst>
                <a:ext uri="{FF2B5EF4-FFF2-40B4-BE49-F238E27FC236}">
                  <a16:creationId xmlns:a16="http://schemas.microsoft.com/office/drawing/2014/main" id="{76A12D66-22EE-4AC7-8EF1-A72E09729C6E}"/>
                </a:ext>
              </a:extLst>
            </p:cNvPr>
            <p:cNvSpPr/>
            <p:nvPr/>
          </p:nvSpPr>
          <p:spPr>
            <a:xfrm>
              <a:off x="1581259" y="6835140"/>
              <a:ext cx="73025" cy="188120"/>
            </a:xfrm>
            <a:custGeom>
              <a:avLst/>
              <a:gdLst/>
              <a:ahLst/>
              <a:cxnLst/>
              <a:rect l="0" t="0" r="0" b="0"/>
              <a:pathLst>
                <a:path w="73025" h="188120">
                  <a:moveTo>
                    <a:pt x="36957" y="0"/>
                  </a:moveTo>
                  <a:lnTo>
                    <a:pt x="73025" y="0"/>
                  </a:lnTo>
                  <a:lnTo>
                    <a:pt x="73025" y="187960"/>
                  </a:lnTo>
                  <a:lnTo>
                    <a:pt x="36957" y="187960"/>
                  </a:lnTo>
                  <a:lnTo>
                    <a:pt x="36957" y="167132"/>
                  </a:lnTo>
                  <a:cubicBezTo>
                    <a:pt x="32554" y="174075"/>
                    <a:pt x="26374" y="179663"/>
                    <a:pt x="18415" y="183896"/>
                  </a:cubicBezTo>
                  <a:lnTo>
                    <a:pt x="0" y="188120"/>
                  </a:lnTo>
                  <a:lnTo>
                    <a:pt x="0" y="158970"/>
                  </a:lnTo>
                  <a:lnTo>
                    <a:pt x="18415" y="154178"/>
                  </a:lnTo>
                  <a:cubicBezTo>
                    <a:pt x="24172" y="150792"/>
                    <a:pt x="28744" y="146050"/>
                    <a:pt x="32131" y="139953"/>
                  </a:cubicBezTo>
                  <a:cubicBezTo>
                    <a:pt x="35518" y="133689"/>
                    <a:pt x="37211" y="126238"/>
                    <a:pt x="37211" y="117602"/>
                  </a:cubicBezTo>
                  <a:cubicBezTo>
                    <a:pt x="37211" y="108966"/>
                    <a:pt x="35518" y="101600"/>
                    <a:pt x="32131" y="95503"/>
                  </a:cubicBezTo>
                  <a:cubicBezTo>
                    <a:pt x="28744" y="89239"/>
                    <a:pt x="24172" y="84497"/>
                    <a:pt x="18415" y="81280"/>
                  </a:cubicBezTo>
                  <a:lnTo>
                    <a:pt x="0" y="76235"/>
                  </a:lnTo>
                  <a:lnTo>
                    <a:pt x="0" y="47058"/>
                  </a:lnTo>
                  <a:lnTo>
                    <a:pt x="17145" y="51053"/>
                  </a:lnTo>
                  <a:cubicBezTo>
                    <a:pt x="25442" y="54949"/>
                    <a:pt x="32046" y="60198"/>
                    <a:pt x="36957" y="66802"/>
                  </a:cubicBezTo>
                  <a:lnTo>
                    <a:pt x="3695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3" name="Shape 8829">
              <a:extLst>
                <a:ext uri="{FF2B5EF4-FFF2-40B4-BE49-F238E27FC236}">
                  <a16:creationId xmlns:a16="http://schemas.microsoft.com/office/drawing/2014/main" id="{B4B48356-7888-4F26-9580-B3F7707A03B4}"/>
                </a:ext>
              </a:extLst>
            </p:cNvPr>
            <p:cNvSpPr/>
            <p:nvPr/>
          </p:nvSpPr>
          <p:spPr>
            <a:xfrm>
              <a:off x="1895181" y="6880161"/>
              <a:ext cx="72136" cy="145225"/>
            </a:xfrm>
            <a:custGeom>
              <a:avLst/>
              <a:gdLst/>
              <a:ahLst/>
              <a:cxnLst/>
              <a:rect l="0" t="0" r="0" b="0"/>
              <a:pathLst>
                <a:path w="72136" h="145225">
                  <a:moveTo>
                    <a:pt x="72136" y="0"/>
                  </a:moveTo>
                  <a:lnTo>
                    <a:pt x="72136" y="30975"/>
                  </a:lnTo>
                  <a:lnTo>
                    <a:pt x="71882" y="30925"/>
                  </a:lnTo>
                  <a:cubicBezTo>
                    <a:pt x="61722" y="30925"/>
                    <a:pt x="53171" y="34566"/>
                    <a:pt x="46228" y="41847"/>
                  </a:cubicBezTo>
                  <a:cubicBezTo>
                    <a:pt x="39455" y="48959"/>
                    <a:pt x="36068" y="59204"/>
                    <a:pt x="36068" y="72582"/>
                  </a:cubicBezTo>
                  <a:cubicBezTo>
                    <a:pt x="36068" y="85958"/>
                    <a:pt x="39370" y="96288"/>
                    <a:pt x="45974" y="103570"/>
                  </a:cubicBezTo>
                  <a:cubicBezTo>
                    <a:pt x="52748" y="110682"/>
                    <a:pt x="61214" y="114237"/>
                    <a:pt x="71374" y="114237"/>
                  </a:cubicBezTo>
                  <a:lnTo>
                    <a:pt x="72136" y="114044"/>
                  </a:lnTo>
                  <a:lnTo>
                    <a:pt x="72136" y="145042"/>
                  </a:lnTo>
                  <a:lnTo>
                    <a:pt x="71374" y="145225"/>
                  </a:lnTo>
                  <a:cubicBezTo>
                    <a:pt x="57827" y="145225"/>
                    <a:pt x="45635" y="142262"/>
                    <a:pt x="34798" y="136335"/>
                  </a:cubicBezTo>
                  <a:cubicBezTo>
                    <a:pt x="23961" y="130239"/>
                    <a:pt x="15410" y="121688"/>
                    <a:pt x="9144" y="110682"/>
                  </a:cubicBezTo>
                  <a:cubicBezTo>
                    <a:pt x="3048" y="99675"/>
                    <a:pt x="0" y="86975"/>
                    <a:pt x="0" y="72582"/>
                  </a:cubicBezTo>
                  <a:cubicBezTo>
                    <a:pt x="0" y="58188"/>
                    <a:pt x="3133" y="45488"/>
                    <a:pt x="9398" y="34482"/>
                  </a:cubicBezTo>
                  <a:cubicBezTo>
                    <a:pt x="15833" y="23475"/>
                    <a:pt x="24554" y="15008"/>
                    <a:pt x="35560" y="9082"/>
                  </a:cubicBezTo>
                  <a:lnTo>
                    <a:pt x="7213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4" name="Shape 8830">
              <a:extLst>
                <a:ext uri="{FF2B5EF4-FFF2-40B4-BE49-F238E27FC236}">
                  <a16:creationId xmlns:a16="http://schemas.microsoft.com/office/drawing/2014/main" id="{23C7E216-847E-47EC-B49D-329B72E01B12}"/>
                </a:ext>
              </a:extLst>
            </p:cNvPr>
            <p:cNvSpPr/>
            <p:nvPr/>
          </p:nvSpPr>
          <p:spPr>
            <a:xfrm>
              <a:off x="1813673" y="6845808"/>
              <a:ext cx="65151" cy="109220"/>
            </a:xfrm>
            <a:custGeom>
              <a:avLst/>
              <a:gdLst/>
              <a:ahLst/>
              <a:cxnLst/>
              <a:rect l="0" t="0" r="0" b="0"/>
              <a:pathLst>
                <a:path w="65151" h="109220">
                  <a:moveTo>
                    <a:pt x="0" y="0"/>
                  </a:moveTo>
                  <a:lnTo>
                    <a:pt x="1143" y="0"/>
                  </a:lnTo>
                  <a:cubicBezTo>
                    <a:pt x="14859" y="0"/>
                    <a:pt x="26543" y="2371"/>
                    <a:pt x="36195" y="7112"/>
                  </a:cubicBezTo>
                  <a:cubicBezTo>
                    <a:pt x="45847" y="11854"/>
                    <a:pt x="53044" y="18373"/>
                    <a:pt x="57785" y="26670"/>
                  </a:cubicBezTo>
                  <a:cubicBezTo>
                    <a:pt x="62696" y="34968"/>
                    <a:pt x="65151" y="44366"/>
                    <a:pt x="65151" y="54864"/>
                  </a:cubicBezTo>
                  <a:cubicBezTo>
                    <a:pt x="65151" y="64347"/>
                    <a:pt x="62865" y="73237"/>
                    <a:pt x="58293" y="81535"/>
                  </a:cubicBezTo>
                  <a:cubicBezTo>
                    <a:pt x="53891" y="89832"/>
                    <a:pt x="46863" y="96520"/>
                    <a:pt x="37211" y="101600"/>
                  </a:cubicBezTo>
                  <a:cubicBezTo>
                    <a:pt x="27729" y="106680"/>
                    <a:pt x="15706" y="109220"/>
                    <a:pt x="1143" y="109220"/>
                  </a:cubicBezTo>
                  <a:lnTo>
                    <a:pt x="0" y="109220"/>
                  </a:lnTo>
                  <a:lnTo>
                    <a:pt x="0" y="80403"/>
                  </a:lnTo>
                  <a:lnTo>
                    <a:pt x="21463" y="73914"/>
                  </a:lnTo>
                  <a:cubicBezTo>
                    <a:pt x="26204" y="69342"/>
                    <a:pt x="28575" y="62992"/>
                    <a:pt x="28575" y="54864"/>
                  </a:cubicBezTo>
                  <a:cubicBezTo>
                    <a:pt x="28575" y="46228"/>
                    <a:pt x="26162" y="39751"/>
                    <a:pt x="21336" y="35433"/>
                  </a:cubicBezTo>
                  <a:lnTo>
                    <a:pt x="0" y="2907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5" name="Shape 8834">
              <a:extLst>
                <a:ext uri="{FF2B5EF4-FFF2-40B4-BE49-F238E27FC236}">
                  <a16:creationId xmlns:a16="http://schemas.microsoft.com/office/drawing/2014/main" id="{9888AFA3-EBA9-4B74-A885-1BF540771208}"/>
                </a:ext>
              </a:extLst>
            </p:cNvPr>
            <p:cNvSpPr/>
            <p:nvPr/>
          </p:nvSpPr>
          <p:spPr>
            <a:xfrm>
              <a:off x="2295311" y="6880098"/>
              <a:ext cx="116840" cy="145288"/>
            </a:xfrm>
            <a:custGeom>
              <a:avLst/>
              <a:gdLst/>
              <a:ahLst/>
              <a:cxnLst/>
              <a:rect l="0" t="0" r="0" b="0"/>
              <a:pathLst>
                <a:path w="116840" h="145288">
                  <a:moveTo>
                    <a:pt x="58928" y="0"/>
                  </a:moveTo>
                  <a:cubicBezTo>
                    <a:pt x="75692" y="0"/>
                    <a:pt x="89069" y="4233"/>
                    <a:pt x="99060" y="12700"/>
                  </a:cubicBezTo>
                  <a:cubicBezTo>
                    <a:pt x="109051" y="20997"/>
                    <a:pt x="114554" y="32258"/>
                    <a:pt x="115570" y="46482"/>
                  </a:cubicBezTo>
                  <a:lnTo>
                    <a:pt x="81534" y="46482"/>
                  </a:lnTo>
                  <a:cubicBezTo>
                    <a:pt x="81026" y="40894"/>
                    <a:pt x="78655" y="36492"/>
                    <a:pt x="74422" y="33274"/>
                  </a:cubicBezTo>
                  <a:cubicBezTo>
                    <a:pt x="70358" y="29887"/>
                    <a:pt x="64855" y="28194"/>
                    <a:pt x="57912" y="28194"/>
                  </a:cubicBezTo>
                  <a:cubicBezTo>
                    <a:pt x="51477" y="28194"/>
                    <a:pt x="46482" y="29380"/>
                    <a:pt x="42926" y="31750"/>
                  </a:cubicBezTo>
                  <a:cubicBezTo>
                    <a:pt x="39539" y="34120"/>
                    <a:pt x="37846" y="37423"/>
                    <a:pt x="37846" y="41656"/>
                  </a:cubicBezTo>
                  <a:cubicBezTo>
                    <a:pt x="37846" y="46397"/>
                    <a:pt x="40217" y="50038"/>
                    <a:pt x="44958" y="52578"/>
                  </a:cubicBezTo>
                  <a:cubicBezTo>
                    <a:pt x="49699" y="54949"/>
                    <a:pt x="57065" y="57404"/>
                    <a:pt x="67056" y="59944"/>
                  </a:cubicBezTo>
                  <a:cubicBezTo>
                    <a:pt x="77216" y="62484"/>
                    <a:pt x="85598" y="65108"/>
                    <a:pt x="92202" y="67818"/>
                  </a:cubicBezTo>
                  <a:cubicBezTo>
                    <a:pt x="98806" y="70527"/>
                    <a:pt x="104479" y="74761"/>
                    <a:pt x="109220" y="80518"/>
                  </a:cubicBezTo>
                  <a:cubicBezTo>
                    <a:pt x="114131" y="86106"/>
                    <a:pt x="116671" y="93557"/>
                    <a:pt x="116840" y="102870"/>
                  </a:cubicBezTo>
                  <a:cubicBezTo>
                    <a:pt x="116840" y="110998"/>
                    <a:pt x="114554" y="118280"/>
                    <a:pt x="109982" y="124714"/>
                  </a:cubicBezTo>
                  <a:cubicBezTo>
                    <a:pt x="105579" y="131149"/>
                    <a:pt x="99145" y="136229"/>
                    <a:pt x="90678" y="139954"/>
                  </a:cubicBezTo>
                  <a:cubicBezTo>
                    <a:pt x="82381" y="143510"/>
                    <a:pt x="72644" y="145288"/>
                    <a:pt x="61468" y="145288"/>
                  </a:cubicBezTo>
                  <a:cubicBezTo>
                    <a:pt x="49953" y="145288"/>
                    <a:pt x="39624" y="143256"/>
                    <a:pt x="30480" y="139192"/>
                  </a:cubicBezTo>
                  <a:cubicBezTo>
                    <a:pt x="21336" y="134958"/>
                    <a:pt x="14055" y="129286"/>
                    <a:pt x="8636" y="122174"/>
                  </a:cubicBezTo>
                  <a:cubicBezTo>
                    <a:pt x="3387" y="115062"/>
                    <a:pt x="508" y="107188"/>
                    <a:pt x="0" y="98552"/>
                  </a:cubicBezTo>
                  <a:lnTo>
                    <a:pt x="35814" y="98552"/>
                  </a:lnTo>
                  <a:cubicBezTo>
                    <a:pt x="36491" y="103970"/>
                    <a:pt x="39116" y="108459"/>
                    <a:pt x="43688" y="112014"/>
                  </a:cubicBezTo>
                  <a:cubicBezTo>
                    <a:pt x="48429" y="115570"/>
                    <a:pt x="54271" y="117348"/>
                    <a:pt x="61214" y="117348"/>
                  </a:cubicBezTo>
                  <a:cubicBezTo>
                    <a:pt x="67987" y="117348"/>
                    <a:pt x="73237" y="115994"/>
                    <a:pt x="76962" y="113284"/>
                  </a:cubicBezTo>
                  <a:cubicBezTo>
                    <a:pt x="80857" y="110575"/>
                    <a:pt x="82804" y="107104"/>
                    <a:pt x="82804" y="102870"/>
                  </a:cubicBezTo>
                  <a:cubicBezTo>
                    <a:pt x="82804" y="98298"/>
                    <a:pt x="80433" y="94911"/>
                    <a:pt x="75692" y="92710"/>
                  </a:cubicBezTo>
                  <a:cubicBezTo>
                    <a:pt x="71120" y="90339"/>
                    <a:pt x="63754" y="87799"/>
                    <a:pt x="53594" y="85090"/>
                  </a:cubicBezTo>
                  <a:cubicBezTo>
                    <a:pt x="43095" y="82550"/>
                    <a:pt x="34459" y="79925"/>
                    <a:pt x="27686" y="77216"/>
                  </a:cubicBezTo>
                  <a:cubicBezTo>
                    <a:pt x="21082" y="74507"/>
                    <a:pt x="15325" y="70359"/>
                    <a:pt x="10414" y="64770"/>
                  </a:cubicBezTo>
                  <a:cubicBezTo>
                    <a:pt x="5673" y="59182"/>
                    <a:pt x="3302" y="51646"/>
                    <a:pt x="3302" y="42164"/>
                  </a:cubicBezTo>
                  <a:cubicBezTo>
                    <a:pt x="3302" y="34375"/>
                    <a:pt x="5503" y="27263"/>
                    <a:pt x="9906" y="20828"/>
                  </a:cubicBezTo>
                  <a:cubicBezTo>
                    <a:pt x="14478" y="14394"/>
                    <a:pt x="20913" y="9313"/>
                    <a:pt x="29210" y="5588"/>
                  </a:cubicBezTo>
                  <a:cubicBezTo>
                    <a:pt x="37677" y="1863"/>
                    <a:pt x="47583" y="0"/>
                    <a:pt x="5892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6" name="Shape 8835">
              <a:extLst>
                <a:ext uri="{FF2B5EF4-FFF2-40B4-BE49-F238E27FC236}">
                  <a16:creationId xmlns:a16="http://schemas.microsoft.com/office/drawing/2014/main" id="{336FF257-7014-4136-A9B8-4A726DAC672C}"/>
                </a:ext>
              </a:extLst>
            </p:cNvPr>
            <p:cNvSpPr/>
            <p:nvPr/>
          </p:nvSpPr>
          <p:spPr>
            <a:xfrm>
              <a:off x="2058426" y="6880098"/>
              <a:ext cx="116840" cy="145288"/>
            </a:xfrm>
            <a:custGeom>
              <a:avLst/>
              <a:gdLst/>
              <a:ahLst/>
              <a:cxnLst/>
              <a:rect l="0" t="0" r="0" b="0"/>
              <a:pathLst>
                <a:path w="116840" h="145288">
                  <a:moveTo>
                    <a:pt x="58928" y="0"/>
                  </a:moveTo>
                  <a:cubicBezTo>
                    <a:pt x="75692" y="0"/>
                    <a:pt x="89069" y="4233"/>
                    <a:pt x="99060" y="12700"/>
                  </a:cubicBezTo>
                  <a:cubicBezTo>
                    <a:pt x="109051" y="20997"/>
                    <a:pt x="114554" y="32258"/>
                    <a:pt x="115570" y="46482"/>
                  </a:cubicBezTo>
                  <a:lnTo>
                    <a:pt x="81534" y="46482"/>
                  </a:lnTo>
                  <a:cubicBezTo>
                    <a:pt x="81026" y="40894"/>
                    <a:pt x="78655" y="36492"/>
                    <a:pt x="74422" y="33274"/>
                  </a:cubicBezTo>
                  <a:cubicBezTo>
                    <a:pt x="70358" y="29887"/>
                    <a:pt x="64855" y="28194"/>
                    <a:pt x="57912" y="28194"/>
                  </a:cubicBezTo>
                  <a:cubicBezTo>
                    <a:pt x="51477" y="28194"/>
                    <a:pt x="46482" y="29380"/>
                    <a:pt x="42926" y="31750"/>
                  </a:cubicBezTo>
                  <a:cubicBezTo>
                    <a:pt x="39539" y="34120"/>
                    <a:pt x="37846" y="37423"/>
                    <a:pt x="37846" y="41656"/>
                  </a:cubicBezTo>
                  <a:cubicBezTo>
                    <a:pt x="37846" y="46397"/>
                    <a:pt x="40217" y="50038"/>
                    <a:pt x="44958" y="52578"/>
                  </a:cubicBezTo>
                  <a:cubicBezTo>
                    <a:pt x="49699" y="54949"/>
                    <a:pt x="57065" y="57404"/>
                    <a:pt x="67056" y="59944"/>
                  </a:cubicBezTo>
                  <a:cubicBezTo>
                    <a:pt x="77216" y="62484"/>
                    <a:pt x="85598" y="65108"/>
                    <a:pt x="92202" y="67818"/>
                  </a:cubicBezTo>
                  <a:cubicBezTo>
                    <a:pt x="98806" y="70527"/>
                    <a:pt x="104479" y="74761"/>
                    <a:pt x="109220" y="80518"/>
                  </a:cubicBezTo>
                  <a:cubicBezTo>
                    <a:pt x="114131" y="86106"/>
                    <a:pt x="116671" y="93557"/>
                    <a:pt x="116840" y="102870"/>
                  </a:cubicBezTo>
                  <a:cubicBezTo>
                    <a:pt x="116840" y="110998"/>
                    <a:pt x="114554" y="118280"/>
                    <a:pt x="109982" y="124714"/>
                  </a:cubicBezTo>
                  <a:cubicBezTo>
                    <a:pt x="105579" y="131149"/>
                    <a:pt x="99145" y="136229"/>
                    <a:pt x="90678" y="139954"/>
                  </a:cubicBezTo>
                  <a:cubicBezTo>
                    <a:pt x="82381" y="143510"/>
                    <a:pt x="72644" y="145288"/>
                    <a:pt x="61468" y="145288"/>
                  </a:cubicBezTo>
                  <a:cubicBezTo>
                    <a:pt x="49953" y="145288"/>
                    <a:pt x="39624" y="143256"/>
                    <a:pt x="30480" y="139192"/>
                  </a:cubicBezTo>
                  <a:cubicBezTo>
                    <a:pt x="21336" y="134958"/>
                    <a:pt x="14055" y="129286"/>
                    <a:pt x="8636" y="122174"/>
                  </a:cubicBezTo>
                  <a:cubicBezTo>
                    <a:pt x="3387" y="115062"/>
                    <a:pt x="508" y="107188"/>
                    <a:pt x="0" y="98552"/>
                  </a:cubicBezTo>
                  <a:lnTo>
                    <a:pt x="35814" y="98552"/>
                  </a:lnTo>
                  <a:cubicBezTo>
                    <a:pt x="36491" y="103970"/>
                    <a:pt x="39116" y="108459"/>
                    <a:pt x="43688" y="112014"/>
                  </a:cubicBezTo>
                  <a:cubicBezTo>
                    <a:pt x="48429" y="115570"/>
                    <a:pt x="54271" y="117348"/>
                    <a:pt x="61214" y="117348"/>
                  </a:cubicBezTo>
                  <a:cubicBezTo>
                    <a:pt x="67987" y="117348"/>
                    <a:pt x="73237" y="115994"/>
                    <a:pt x="76962" y="113284"/>
                  </a:cubicBezTo>
                  <a:cubicBezTo>
                    <a:pt x="80857" y="110575"/>
                    <a:pt x="82804" y="107104"/>
                    <a:pt x="82804" y="102870"/>
                  </a:cubicBezTo>
                  <a:cubicBezTo>
                    <a:pt x="82804" y="98298"/>
                    <a:pt x="80433" y="94911"/>
                    <a:pt x="75692" y="92710"/>
                  </a:cubicBezTo>
                  <a:cubicBezTo>
                    <a:pt x="71120" y="90339"/>
                    <a:pt x="63754" y="87799"/>
                    <a:pt x="53594" y="85090"/>
                  </a:cubicBezTo>
                  <a:cubicBezTo>
                    <a:pt x="43095" y="82550"/>
                    <a:pt x="34459" y="79925"/>
                    <a:pt x="27686" y="77216"/>
                  </a:cubicBezTo>
                  <a:cubicBezTo>
                    <a:pt x="21082" y="74507"/>
                    <a:pt x="15325" y="70359"/>
                    <a:pt x="10414" y="64770"/>
                  </a:cubicBezTo>
                  <a:cubicBezTo>
                    <a:pt x="5673" y="59182"/>
                    <a:pt x="3302" y="51646"/>
                    <a:pt x="3302" y="42164"/>
                  </a:cubicBezTo>
                  <a:cubicBezTo>
                    <a:pt x="3302" y="34375"/>
                    <a:pt x="5503" y="27263"/>
                    <a:pt x="9906" y="20828"/>
                  </a:cubicBezTo>
                  <a:cubicBezTo>
                    <a:pt x="14478" y="14394"/>
                    <a:pt x="20913" y="9313"/>
                    <a:pt x="29210" y="5588"/>
                  </a:cubicBezTo>
                  <a:cubicBezTo>
                    <a:pt x="37677" y="1863"/>
                    <a:pt x="47583" y="0"/>
                    <a:pt x="5892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7" name="Shape 8836">
              <a:extLst>
                <a:ext uri="{FF2B5EF4-FFF2-40B4-BE49-F238E27FC236}">
                  <a16:creationId xmlns:a16="http://schemas.microsoft.com/office/drawing/2014/main" id="{BECACD41-6B71-44DB-A232-4CA39A441F8C}"/>
                </a:ext>
              </a:extLst>
            </p:cNvPr>
            <p:cNvSpPr/>
            <p:nvPr/>
          </p:nvSpPr>
          <p:spPr>
            <a:xfrm>
              <a:off x="1967317" y="6880098"/>
              <a:ext cx="72644" cy="145105"/>
            </a:xfrm>
            <a:custGeom>
              <a:avLst/>
              <a:gdLst/>
              <a:ahLst/>
              <a:cxnLst/>
              <a:rect l="0" t="0" r="0" b="0"/>
              <a:pathLst>
                <a:path w="72644" h="145105">
                  <a:moveTo>
                    <a:pt x="254" y="0"/>
                  </a:moveTo>
                  <a:cubicBezTo>
                    <a:pt x="13801" y="0"/>
                    <a:pt x="26077" y="3048"/>
                    <a:pt x="37084" y="9144"/>
                  </a:cubicBezTo>
                  <a:cubicBezTo>
                    <a:pt x="48091" y="15070"/>
                    <a:pt x="56727" y="23537"/>
                    <a:pt x="62992" y="34544"/>
                  </a:cubicBezTo>
                  <a:cubicBezTo>
                    <a:pt x="69427" y="45551"/>
                    <a:pt x="72644" y="58251"/>
                    <a:pt x="72644" y="72644"/>
                  </a:cubicBezTo>
                  <a:cubicBezTo>
                    <a:pt x="72644" y="87037"/>
                    <a:pt x="69342" y="99737"/>
                    <a:pt x="62738" y="110744"/>
                  </a:cubicBezTo>
                  <a:cubicBezTo>
                    <a:pt x="56304" y="121751"/>
                    <a:pt x="47498" y="130302"/>
                    <a:pt x="36322" y="136398"/>
                  </a:cubicBezTo>
                  <a:lnTo>
                    <a:pt x="0" y="145105"/>
                  </a:lnTo>
                  <a:lnTo>
                    <a:pt x="0" y="114107"/>
                  </a:lnTo>
                  <a:lnTo>
                    <a:pt x="17272" y="109728"/>
                  </a:lnTo>
                  <a:cubicBezTo>
                    <a:pt x="23030" y="106511"/>
                    <a:pt x="27601" y="101770"/>
                    <a:pt x="30988" y="95504"/>
                  </a:cubicBezTo>
                  <a:cubicBezTo>
                    <a:pt x="34375" y="89239"/>
                    <a:pt x="36068" y="81619"/>
                    <a:pt x="36068" y="72644"/>
                  </a:cubicBezTo>
                  <a:cubicBezTo>
                    <a:pt x="36068" y="59267"/>
                    <a:pt x="32512" y="49022"/>
                    <a:pt x="25400" y="41910"/>
                  </a:cubicBezTo>
                  <a:cubicBezTo>
                    <a:pt x="21929" y="38269"/>
                    <a:pt x="18055" y="35539"/>
                    <a:pt x="13780" y="33719"/>
                  </a:cubicBezTo>
                  <a:lnTo>
                    <a:pt x="0" y="31038"/>
                  </a:lnTo>
                  <a:lnTo>
                    <a:pt x="0" y="63"/>
                  </a:lnTo>
                  <a:lnTo>
                    <a:pt x="2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8" name="Shape 8837">
              <a:extLst>
                <a:ext uri="{FF2B5EF4-FFF2-40B4-BE49-F238E27FC236}">
                  <a16:creationId xmlns:a16="http://schemas.microsoft.com/office/drawing/2014/main" id="{D4B5D47C-9B03-469A-8222-D04CE3725AB9}"/>
                </a:ext>
              </a:extLst>
            </p:cNvPr>
            <p:cNvSpPr/>
            <p:nvPr/>
          </p:nvSpPr>
          <p:spPr>
            <a:xfrm>
              <a:off x="2193280" y="6847586"/>
              <a:ext cx="84074" cy="175514"/>
            </a:xfrm>
            <a:custGeom>
              <a:avLst/>
              <a:gdLst/>
              <a:ahLst/>
              <a:cxnLst/>
              <a:rect l="0" t="0" r="0" b="0"/>
              <a:pathLst>
                <a:path w="84074" h="175514">
                  <a:moveTo>
                    <a:pt x="16764" y="0"/>
                  </a:moveTo>
                  <a:lnTo>
                    <a:pt x="52578" y="0"/>
                  </a:lnTo>
                  <a:lnTo>
                    <a:pt x="52578" y="34798"/>
                  </a:lnTo>
                  <a:lnTo>
                    <a:pt x="84074" y="34798"/>
                  </a:lnTo>
                  <a:lnTo>
                    <a:pt x="84074" y="64008"/>
                  </a:lnTo>
                  <a:lnTo>
                    <a:pt x="52578" y="64008"/>
                  </a:lnTo>
                  <a:lnTo>
                    <a:pt x="52578" y="132080"/>
                  </a:lnTo>
                  <a:cubicBezTo>
                    <a:pt x="52578" y="136821"/>
                    <a:pt x="53679" y="140293"/>
                    <a:pt x="55880" y="142494"/>
                  </a:cubicBezTo>
                  <a:cubicBezTo>
                    <a:pt x="58251" y="144526"/>
                    <a:pt x="62145" y="145542"/>
                    <a:pt x="67564" y="145542"/>
                  </a:cubicBezTo>
                  <a:lnTo>
                    <a:pt x="84074" y="145542"/>
                  </a:lnTo>
                  <a:lnTo>
                    <a:pt x="84074" y="175514"/>
                  </a:lnTo>
                  <a:lnTo>
                    <a:pt x="61722" y="175514"/>
                  </a:lnTo>
                  <a:cubicBezTo>
                    <a:pt x="31750" y="175514"/>
                    <a:pt x="16764" y="160951"/>
                    <a:pt x="16764" y="131826"/>
                  </a:cubicBezTo>
                  <a:lnTo>
                    <a:pt x="16764" y="64008"/>
                  </a:lnTo>
                  <a:lnTo>
                    <a:pt x="0" y="64008"/>
                  </a:lnTo>
                  <a:lnTo>
                    <a:pt x="0" y="34798"/>
                  </a:lnTo>
                  <a:lnTo>
                    <a:pt x="16764" y="34798"/>
                  </a:lnTo>
                  <a:lnTo>
                    <a:pt x="1676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9" name="Shape 8839">
              <a:extLst>
                <a:ext uri="{FF2B5EF4-FFF2-40B4-BE49-F238E27FC236}">
                  <a16:creationId xmlns:a16="http://schemas.microsoft.com/office/drawing/2014/main" id="{DD6B4572-DC6F-4B10-9A06-988DF3B02AF1}"/>
                </a:ext>
              </a:extLst>
            </p:cNvPr>
            <p:cNvSpPr/>
            <p:nvPr/>
          </p:nvSpPr>
          <p:spPr>
            <a:xfrm>
              <a:off x="4185791" y="6858000"/>
              <a:ext cx="94107" cy="152400"/>
            </a:xfrm>
            <a:custGeom>
              <a:avLst/>
              <a:gdLst/>
              <a:ahLst/>
              <a:cxnLst/>
              <a:rect l="0" t="0" r="0" b="0"/>
              <a:pathLst>
                <a:path w="94107" h="152400">
                  <a:moveTo>
                    <a:pt x="17907" y="0"/>
                  </a:moveTo>
                  <a:lnTo>
                    <a:pt x="94107" y="76200"/>
                  </a:lnTo>
                  <a:lnTo>
                    <a:pt x="17907" y="152400"/>
                  </a:lnTo>
                  <a:lnTo>
                    <a:pt x="0" y="134493"/>
                  </a:lnTo>
                  <a:lnTo>
                    <a:pt x="58166" y="76200"/>
                  </a:lnTo>
                  <a:lnTo>
                    <a:pt x="0" y="17907"/>
                  </a:lnTo>
                  <a:lnTo>
                    <a:pt x="179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pic>
          <p:nvPicPr>
            <p:cNvPr id="170" name="Picture 169">
              <a:extLst>
                <a:ext uri="{FF2B5EF4-FFF2-40B4-BE49-F238E27FC236}">
                  <a16:creationId xmlns:a16="http://schemas.microsoft.com/office/drawing/2014/main" id="{A0D09D4F-2608-4D01-A2C8-5ACFF27F13A5}"/>
                </a:ext>
              </a:extLst>
            </p:cNvPr>
            <p:cNvPicPr/>
            <p:nvPr/>
          </p:nvPicPr>
          <p:blipFill>
            <a:blip r:embed="rId6"/>
            <a:stretch>
              <a:fillRect/>
            </a:stretch>
          </p:blipFill>
          <p:spPr>
            <a:xfrm>
              <a:off x="546100" y="7518400"/>
              <a:ext cx="4229100" cy="787400"/>
            </a:xfrm>
            <a:prstGeom prst="rect">
              <a:avLst/>
            </a:prstGeom>
          </p:spPr>
        </p:pic>
        <p:sp>
          <p:nvSpPr>
            <p:cNvPr id="171" name="Shape 8842">
              <a:extLst>
                <a:ext uri="{FF2B5EF4-FFF2-40B4-BE49-F238E27FC236}">
                  <a16:creationId xmlns:a16="http://schemas.microsoft.com/office/drawing/2014/main" id="{C06373D1-6F8C-429F-A935-103E4ECBA4B1}"/>
                </a:ext>
              </a:extLst>
            </p:cNvPr>
            <p:cNvSpPr/>
            <p:nvPr/>
          </p:nvSpPr>
          <p:spPr>
            <a:xfrm>
              <a:off x="596900" y="7518400"/>
              <a:ext cx="4127500" cy="685800"/>
            </a:xfrm>
            <a:custGeom>
              <a:avLst/>
              <a:gdLst/>
              <a:ahLst/>
              <a:cxnLst/>
              <a:rect l="0" t="0" r="0" b="0"/>
              <a:pathLst>
                <a:path w="4127500" h="685800">
                  <a:moveTo>
                    <a:pt x="254000" y="0"/>
                  </a:moveTo>
                  <a:lnTo>
                    <a:pt x="3873500" y="0"/>
                  </a:lnTo>
                  <a:cubicBezTo>
                    <a:pt x="4013780" y="0"/>
                    <a:pt x="4127500" y="113719"/>
                    <a:pt x="4127500" y="254000"/>
                  </a:cubicBezTo>
                  <a:lnTo>
                    <a:pt x="4127500" y="431800"/>
                  </a:lnTo>
                  <a:cubicBezTo>
                    <a:pt x="4127500" y="572081"/>
                    <a:pt x="4013780" y="685800"/>
                    <a:pt x="3873500" y="685800"/>
                  </a:cubicBezTo>
                  <a:lnTo>
                    <a:pt x="254000" y="685800"/>
                  </a:lnTo>
                  <a:cubicBezTo>
                    <a:pt x="113720" y="685800"/>
                    <a:pt x="0" y="572081"/>
                    <a:pt x="0" y="431800"/>
                  </a:cubicBezTo>
                  <a:lnTo>
                    <a:pt x="0" y="254000"/>
                  </a:lnTo>
                  <a:cubicBezTo>
                    <a:pt x="0" y="113719"/>
                    <a:pt x="113720" y="0"/>
                    <a:pt x="25400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72" name="Shape 8843">
              <a:extLst>
                <a:ext uri="{FF2B5EF4-FFF2-40B4-BE49-F238E27FC236}">
                  <a16:creationId xmlns:a16="http://schemas.microsoft.com/office/drawing/2014/main" id="{994F8205-FD0F-48D7-8D6C-99C993B174D4}"/>
                </a:ext>
              </a:extLst>
            </p:cNvPr>
            <p:cNvSpPr/>
            <p:nvPr/>
          </p:nvSpPr>
          <p:spPr>
            <a:xfrm>
              <a:off x="870204" y="7747254"/>
              <a:ext cx="84328" cy="177546"/>
            </a:xfrm>
            <a:custGeom>
              <a:avLst/>
              <a:gdLst/>
              <a:ahLst/>
              <a:cxnLst/>
              <a:rect l="0" t="0" r="0" b="0"/>
              <a:pathLst>
                <a:path w="84328" h="177546">
                  <a:moveTo>
                    <a:pt x="63754" y="0"/>
                  </a:moveTo>
                  <a:lnTo>
                    <a:pt x="84328" y="0"/>
                  </a:lnTo>
                  <a:lnTo>
                    <a:pt x="84328" y="41148"/>
                  </a:lnTo>
                  <a:lnTo>
                    <a:pt x="58674" y="115315"/>
                  </a:lnTo>
                  <a:lnTo>
                    <a:pt x="84328" y="115315"/>
                  </a:lnTo>
                  <a:lnTo>
                    <a:pt x="84328" y="143764"/>
                  </a:lnTo>
                  <a:lnTo>
                    <a:pt x="49022" y="143764"/>
                  </a:lnTo>
                  <a:lnTo>
                    <a:pt x="37338" y="177546"/>
                  </a:lnTo>
                  <a:lnTo>
                    <a:pt x="0" y="177546"/>
                  </a:lnTo>
                  <a:lnTo>
                    <a:pt x="637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3" name="Shape 8845">
              <a:extLst>
                <a:ext uri="{FF2B5EF4-FFF2-40B4-BE49-F238E27FC236}">
                  <a16:creationId xmlns:a16="http://schemas.microsoft.com/office/drawing/2014/main" id="{09D51C38-3D95-48D6-B521-3B7E663DFA1E}"/>
                </a:ext>
              </a:extLst>
            </p:cNvPr>
            <p:cNvSpPr/>
            <p:nvPr/>
          </p:nvSpPr>
          <p:spPr>
            <a:xfrm>
              <a:off x="1053800" y="7781798"/>
              <a:ext cx="73533" cy="145288"/>
            </a:xfrm>
            <a:custGeom>
              <a:avLst/>
              <a:gdLst/>
              <a:ahLst/>
              <a:cxnLst/>
              <a:rect l="0" t="0" r="0" b="0"/>
              <a:pathLst>
                <a:path w="73533" h="145288">
                  <a:moveTo>
                    <a:pt x="64516" y="0"/>
                  </a:moveTo>
                  <a:lnTo>
                    <a:pt x="73533" y="2101"/>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62"/>
                  </a:lnTo>
                  <a:lnTo>
                    <a:pt x="64262" y="145288"/>
                  </a:lnTo>
                  <a:cubicBezTo>
                    <a:pt x="52409" y="145288"/>
                    <a:pt x="41571" y="142240"/>
                    <a:pt x="31750" y="136144"/>
                  </a:cubicBezTo>
                  <a:cubicBezTo>
                    <a:pt x="21929" y="130048"/>
                    <a:pt x="14139" y="121496"/>
                    <a:pt x="8382" y="110490"/>
                  </a:cubicBezTo>
                  <a:cubicBezTo>
                    <a:pt x="2794" y="99314"/>
                    <a:pt x="0" y="86530"/>
                    <a:pt x="0" y="72136"/>
                  </a:cubicBezTo>
                  <a:cubicBezTo>
                    <a:pt x="0" y="57912"/>
                    <a:pt x="2794" y="45296"/>
                    <a:pt x="8382" y="34290"/>
                  </a:cubicBezTo>
                  <a:cubicBezTo>
                    <a:pt x="14139" y="23283"/>
                    <a:pt x="21929" y="14817"/>
                    <a:pt x="31750" y="8890"/>
                  </a:cubicBezTo>
                  <a:cubicBezTo>
                    <a:pt x="41571" y="2963"/>
                    <a:pt x="52493" y="0"/>
                    <a:pt x="645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4" name="Shape 8846">
              <a:extLst>
                <a:ext uri="{FF2B5EF4-FFF2-40B4-BE49-F238E27FC236}">
                  <a16:creationId xmlns:a16="http://schemas.microsoft.com/office/drawing/2014/main" id="{D5BFDFE7-3C23-4F8B-87A2-2EABF745C0D0}"/>
                </a:ext>
              </a:extLst>
            </p:cNvPr>
            <p:cNvSpPr/>
            <p:nvPr/>
          </p:nvSpPr>
          <p:spPr>
            <a:xfrm>
              <a:off x="954532" y="7747254"/>
              <a:ext cx="84582" cy="177546"/>
            </a:xfrm>
            <a:custGeom>
              <a:avLst/>
              <a:gdLst/>
              <a:ahLst/>
              <a:cxnLst/>
              <a:rect l="0" t="0" r="0" b="0"/>
              <a:pathLst>
                <a:path w="84582" h="177546">
                  <a:moveTo>
                    <a:pt x="0" y="0"/>
                  </a:moveTo>
                  <a:lnTo>
                    <a:pt x="20828" y="0"/>
                  </a:lnTo>
                  <a:lnTo>
                    <a:pt x="84582" y="177546"/>
                  </a:lnTo>
                  <a:lnTo>
                    <a:pt x="46990" y="177546"/>
                  </a:lnTo>
                  <a:lnTo>
                    <a:pt x="35306" y="143764"/>
                  </a:lnTo>
                  <a:lnTo>
                    <a:pt x="0" y="143764"/>
                  </a:lnTo>
                  <a:lnTo>
                    <a:pt x="0" y="115315"/>
                  </a:lnTo>
                  <a:lnTo>
                    <a:pt x="25654" y="115315"/>
                  </a:lnTo>
                  <a:lnTo>
                    <a:pt x="0" y="41148"/>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5" name="Shape 8848">
              <a:extLst>
                <a:ext uri="{FF2B5EF4-FFF2-40B4-BE49-F238E27FC236}">
                  <a16:creationId xmlns:a16="http://schemas.microsoft.com/office/drawing/2014/main" id="{745D66A9-E403-4339-AC51-245C2B8175A6}"/>
                </a:ext>
              </a:extLst>
            </p:cNvPr>
            <p:cNvSpPr/>
            <p:nvPr/>
          </p:nvSpPr>
          <p:spPr>
            <a:xfrm>
              <a:off x="1225945" y="7781798"/>
              <a:ext cx="73533" cy="145288"/>
            </a:xfrm>
            <a:custGeom>
              <a:avLst/>
              <a:gdLst/>
              <a:ahLst/>
              <a:cxnLst/>
              <a:rect l="0" t="0" r="0" b="0"/>
              <a:pathLst>
                <a:path w="73533" h="145288">
                  <a:moveTo>
                    <a:pt x="64516" y="0"/>
                  </a:moveTo>
                  <a:lnTo>
                    <a:pt x="73533" y="2101"/>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62"/>
                  </a:lnTo>
                  <a:lnTo>
                    <a:pt x="64262" y="145288"/>
                  </a:lnTo>
                  <a:cubicBezTo>
                    <a:pt x="52409" y="145288"/>
                    <a:pt x="41571" y="142240"/>
                    <a:pt x="31750" y="136144"/>
                  </a:cubicBezTo>
                  <a:cubicBezTo>
                    <a:pt x="21929" y="130048"/>
                    <a:pt x="14139" y="121496"/>
                    <a:pt x="8382" y="110490"/>
                  </a:cubicBezTo>
                  <a:cubicBezTo>
                    <a:pt x="2794" y="99314"/>
                    <a:pt x="0" y="86530"/>
                    <a:pt x="0" y="72136"/>
                  </a:cubicBezTo>
                  <a:cubicBezTo>
                    <a:pt x="0" y="57912"/>
                    <a:pt x="2794" y="45296"/>
                    <a:pt x="8382" y="34290"/>
                  </a:cubicBezTo>
                  <a:cubicBezTo>
                    <a:pt x="14139" y="23283"/>
                    <a:pt x="21929" y="14817"/>
                    <a:pt x="31750" y="8890"/>
                  </a:cubicBezTo>
                  <a:cubicBezTo>
                    <a:pt x="41571" y="2963"/>
                    <a:pt x="52493" y="0"/>
                    <a:pt x="645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6" name="Shape 8849">
              <a:extLst>
                <a:ext uri="{FF2B5EF4-FFF2-40B4-BE49-F238E27FC236}">
                  <a16:creationId xmlns:a16="http://schemas.microsoft.com/office/drawing/2014/main" id="{18282FFD-7102-4746-A338-39435DE802CB}"/>
                </a:ext>
              </a:extLst>
            </p:cNvPr>
            <p:cNvSpPr/>
            <p:nvPr/>
          </p:nvSpPr>
          <p:spPr>
            <a:xfrm>
              <a:off x="1127333" y="7736840"/>
              <a:ext cx="73025" cy="188120"/>
            </a:xfrm>
            <a:custGeom>
              <a:avLst/>
              <a:gdLst/>
              <a:ahLst/>
              <a:cxnLst/>
              <a:rect l="0" t="0" r="0" b="0"/>
              <a:pathLst>
                <a:path w="73025" h="188120">
                  <a:moveTo>
                    <a:pt x="36957" y="0"/>
                  </a:moveTo>
                  <a:lnTo>
                    <a:pt x="73025" y="0"/>
                  </a:lnTo>
                  <a:lnTo>
                    <a:pt x="73025" y="187960"/>
                  </a:lnTo>
                  <a:lnTo>
                    <a:pt x="36957" y="187960"/>
                  </a:lnTo>
                  <a:lnTo>
                    <a:pt x="36957" y="167132"/>
                  </a:lnTo>
                  <a:cubicBezTo>
                    <a:pt x="32554" y="174075"/>
                    <a:pt x="26374" y="179663"/>
                    <a:pt x="18415" y="183896"/>
                  </a:cubicBezTo>
                  <a:lnTo>
                    <a:pt x="0" y="188120"/>
                  </a:lnTo>
                  <a:lnTo>
                    <a:pt x="0" y="158970"/>
                  </a:lnTo>
                  <a:lnTo>
                    <a:pt x="18415" y="154178"/>
                  </a:lnTo>
                  <a:cubicBezTo>
                    <a:pt x="24172" y="150792"/>
                    <a:pt x="28744" y="146050"/>
                    <a:pt x="32131" y="139953"/>
                  </a:cubicBezTo>
                  <a:cubicBezTo>
                    <a:pt x="35518" y="133689"/>
                    <a:pt x="37211" y="126238"/>
                    <a:pt x="37211" y="117602"/>
                  </a:cubicBezTo>
                  <a:cubicBezTo>
                    <a:pt x="37211" y="108966"/>
                    <a:pt x="35518" y="101600"/>
                    <a:pt x="32131" y="95503"/>
                  </a:cubicBezTo>
                  <a:cubicBezTo>
                    <a:pt x="28744" y="89239"/>
                    <a:pt x="24172" y="84497"/>
                    <a:pt x="18415" y="81280"/>
                  </a:cubicBezTo>
                  <a:lnTo>
                    <a:pt x="0" y="76235"/>
                  </a:lnTo>
                  <a:lnTo>
                    <a:pt x="0" y="47058"/>
                  </a:lnTo>
                  <a:lnTo>
                    <a:pt x="17145" y="51053"/>
                  </a:lnTo>
                  <a:cubicBezTo>
                    <a:pt x="25442" y="54949"/>
                    <a:pt x="32046" y="60198"/>
                    <a:pt x="36957" y="66802"/>
                  </a:cubicBezTo>
                  <a:lnTo>
                    <a:pt x="3695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7" name="Shape 8851">
              <a:extLst>
                <a:ext uri="{FF2B5EF4-FFF2-40B4-BE49-F238E27FC236}">
                  <a16:creationId xmlns:a16="http://schemas.microsoft.com/office/drawing/2014/main" id="{D9D1866D-CF2F-4140-A167-91E41A24954B}"/>
                </a:ext>
              </a:extLst>
            </p:cNvPr>
            <p:cNvSpPr/>
            <p:nvPr/>
          </p:nvSpPr>
          <p:spPr>
            <a:xfrm>
              <a:off x="1458613" y="7781798"/>
              <a:ext cx="73533" cy="145288"/>
            </a:xfrm>
            <a:custGeom>
              <a:avLst/>
              <a:gdLst/>
              <a:ahLst/>
              <a:cxnLst/>
              <a:rect l="0" t="0" r="0" b="0"/>
              <a:pathLst>
                <a:path w="73533" h="145288">
                  <a:moveTo>
                    <a:pt x="64262" y="0"/>
                  </a:moveTo>
                  <a:lnTo>
                    <a:pt x="73533" y="2146"/>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04"/>
                  </a:lnTo>
                  <a:lnTo>
                    <a:pt x="64008" y="145288"/>
                  </a:lnTo>
                  <a:cubicBezTo>
                    <a:pt x="52155" y="145288"/>
                    <a:pt x="41317" y="142240"/>
                    <a:pt x="31496" y="136144"/>
                  </a:cubicBezTo>
                  <a:cubicBezTo>
                    <a:pt x="21844" y="130048"/>
                    <a:pt x="14139" y="121496"/>
                    <a:pt x="8382" y="110490"/>
                  </a:cubicBezTo>
                  <a:cubicBezTo>
                    <a:pt x="2794" y="99314"/>
                    <a:pt x="0" y="86530"/>
                    <a:pt x="0" y="72136"/>
                  </a:cubicBezTo>
                  <a:cubicBezTo>
                    <a:pt x="0" y="57912"/>
                    <a:pt x="2794" y="45296"/>
                    <a:pt x="8382" y="34290"/>
                  </a:cubicBezTo>
                  <a:cubicBezTo>
                    <a:pt x="14139" y="23283"/>
                    <a:pt x="21844" y="14817"/>
                    <a:pt x="31496" y="8890"/>
                  </a:cubicBezTo>
                  <a:cubicBezTo>
                    <a:pt x="41317" y="2963"/>
                    <a:pt x="52239" y="0"/>
                    <a:pt x="6426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8" name="Shape 8852">
              <a:extLst>
                <a:ext uri="{FF2B5EF4-FFF2-40B4-BE49-F238E27FC236}">
                  <a16:creationId xmlns:a16="http://schemas.microsoft.com/office/drawing/2014/main" id="{7CBB132D-2588-4F51-8B8C-D0324D1A068E}"/>
                </a:ext>
              </a:extLst>
            </p:cNvPr>
            <p:cNvSpPr/>
            <p:nvPr/>
          </p:nvSpPr>
          <p:spPr>
            <a:xfrm>
              <a:off x="1299478" y="7736840"/>
              <a:ext cx="73025" cy="188120"/>
            </a:xfrm>
            <a:custGeom>
              <a:avLst/>
              <a:gdLst/>
              <a:ahLst/>
              <a:cxnLst/>
              <a:rect l="0" t="0" r="0" b="0"/>
              <a:pathLst>
                <a:path w="73025" h="188120">
                  <a:moveTo>
                    <a:pt x="36957" y="0"/>
                  </a:moveTo>
                  <a:lnTo>
                    <a:pt x="73025" y="0"/>
                  </a:lnTo>
                  <a:lnTo>
                    <a:pt x="73025" y="187960"/>
                  </a:lnTo>
                  <a:lnTo>
                    <a:pt x="36957" y="187960"/>
                  </a:lnTo>
                  <a:lnTo>
                    <a:pt x="36957" y="167132"/>
                  </a:lnTo>
                  <a:cubicBezTo>
                    <a:pt x="32554" y="174075"/>
                    <a:pt x="26374" y="179663"/>
                    <a:pt x="18415" y="183896"/>
                  </a:cubicBezTo>
                  <a:lnTo>
                    <a:pt x="0" y="188120"/>
                  </a:lnTo>
                  <a:lnTo>
                    <a:pt x="0" y="158970"/>
                  </a:lnTo>
                  <a:lnTo>
                    <a:pt x="18415" y="154178"/>
                  </a:lnTo>
                  <a:cubicBezTo>
                    <a:pt x="24172" y="150792"/>
                    <a:pt x="28744" y="146050"/>
                    <a:pt x="32131" y="139953"/>
                  </a:cubicBezTo>
                  <a:cubicBezTo>
                    <a:pt x="35518" y="133689"/>
                    <a:pt x="37211" y="126238"/>
                    <a:pt x="37211" y="117602"/>
                  </a:cubicBezTo>
                  <a:cubicBezTo>
                    <a:pt x="37211" y="108966"/>
                    <a:pt x="35518" y="101600"/>
                    <a:pt x="32131" y="95503"/>
                  </a:cubicBezTo>
                  <a:cubicBezTo>
                    <a:pt x="28744" y="89239"/>
                    <a:pt x="24172" y="84497"/>
                    <a:pt x="18415" y="81280"/>
                  </a:cubicBezTo>
                  <a:lnTo>
                    <a:pt x="0" y="76235"/>
                  </a:lnTo>
                  <a:lnTo>
                    <a:pt x="0" y="47058"/>
                  </a:lnTo>
                  <a:lnTo>
                    <a:pt x="17145" y="51053"/>
                  </a:lnTo>
                  <a:cubicBezTo>
                    <a:pt x="25442" y="54949"/>
                    <a:pt x="32046" y="60198"/>
                    <a:pt x="36957" y="66802"/>
                  </a:cubicBezTo>
                  <a:lnTo>
                    <a:pt x="3695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9" name="Shape 8854">
              <a:extLst>
                <a:ext uri="{FF2B5EF4-FFF2-40B4-BE49-F238E27FC236}">
                  <a16:creationId xmlns:a16="http://schemas.microsoft.com/office/drawing/2014/main" id="{BC21179A-732F-43B2-B354-675C7A15B594}"/>
                </a:ext>
              </a:extLst>
            </p:cNvPr>
            <p:cNvSpPr/>
            <p:nvPr/>
          </p:nvSpPr>
          <p:spPr>
            <a:xfrm>
              <a:off x="1532146" y="7783945"/>
              <a:ext cx="73025" cy="140957"/>
            </a:xfrm>
            <a:custGeom>
              <a:avLst/>
              <a:gdLst/>
              <a:ahLst/>
              <a:cxnLst/>
              <a:rect l="0" t="0" r="0" b="0"/>
              <a:pathLst>
                <a:path w="73025" h="140957">
                  <a:moveTo>
                    <a:pt x="0" y="0"/>
                  </a:moveTo>
                  <a:lnTo>
                    <a:pt x="18161" y="4204"/>
                  </a:lnTo>
                  <a:cubicBezTo>
                    <a:pt x="26120" y="8437"/>
                    <a:pt x="32470" y="13771"/>
                    <a:pt x="37211" y="20206"/>
                  </a:cubicBezTo>
                  <a:lnTo>
                    <a:pt x="37211" y="140"/>
                  </a:lnTo>
                  <a:lnTo>
                    <a:pt x="73025" y="140"/>
                  </a:lnTo>
                  <a:lnTo>
                    <a:pt x="73025" y="140856"/>
                  </a:lnTo>
                  <a:lnTo>
                    <a:pt x="37211" y="140856"/>
                  </a:lnTo>
                  <a:lnTo>
                    <a:pt x="37211" y="120282"/>
                  </a:lnTo>
                  <a:cubicBezTo>
                    <a:pt x="32639" y="126886"/>
                    <a:pt x="26289" y="132389"/>
                    <a:pt x="18161" y="136792"/>
                  </a:cubicBezTo>
                  <a:lnTo>
                    <a:pt x="0" y="140957"/>
                  </a:lnTo>
                  <a:lnTo>
                    <a:pt x="0" y="111866"/>
                  </a:lnTo>
                  <a:lnTo>
                    <a:pt x="18415" y="107074"/>
                  </a:lnTo>
                  <a:cubicBezTo>
                    <a:pt x="24172" y="103687"/>
                    <a:pt x="28744" y="98946"/>
                    <a:pt x="32131" y="92849"/>
                  </a:cubicBezTo>
                  <a:cubicBezTo>
                    <a:pt x="35518" y="86585"/>
                    <a:pt x="37211" y="79134"/>
                    <a:pt x="37211" y="70498"/>
                  </a:cubicBezTo>
                  <a:cubicBezTo>
                    <a:pt x="37211" y="61862"/>
                    <a:pt x="35518" y="54496"/>
                    <a:pt x="32131" y="48399"/>
                  </a:cubicBezTo>
                  <a:cubicBezTo>
                    <a:pt x="28744" y="42135"/>
                    <a:pt x="24172" y="37393"/>
                    <a:pt x="18415" y="34175"/>
                  </a:cubicBezTo>
                  <a:lnTo>
                    <a:pt x="0" y="29131"/>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0" name="Shape 8855">
              <a:extLst>
                <a:ext uri="{FF2B5EF4-FFF2-40B4-BE49-F238E27FC236}">
                  <a16:creationId xmlns:a16="http://schemas.microsoft.com/office/drawing/2014/main" id="{B0E3976C-B83B-4808-9EF7-F8EF7888515A}"/>
                </a:ext>
              </a:extLst>
            </p:cNvPr>
            <p:cNvSpPr/>
            <p:nvPr/>
          </p:nvSpPr>
          <p:spPr>
            <a:xfrm>
              <a:off x="1700425" y="7747508"/>
              <a:ext cx="64135" cy="177292"/>
            </a:xfrm>
            <a:custGeom>
              <a:avLst/>
              <a:gdLst/>
              <a:ahLst/>
              <a:cxnLst/>
              <a:rect l="0" t="0" r="0" b="0"/>
              <a:pathLst>
                <a:path w="64135" h="177292">
                  <a:moveTo>
                    <a:pt x="0" y="0"/>
                  </a:moveTo>
                  <a:lnTo>
                    <a:pt x="64135" y="0"/>
                  </a:lnTo>
                  <a:lnTo>
                    <a:pt x="64135" y="29070"/>
                  </a:lnTo>
                  <a:lnTo>
                    <a:pt x="63754" y="28956"/>
                  </a:lnTo>
                  <a:lnTo>
                    <a:pt x="35560" y="28956"/>
                  </a:lnTo>
                  <a:lnTo>
                    <a:pt x="35560" y="80518"/>
                  </a:lnTo>
                  <a:lnTo>
                    <a:pt x="63754" y="80518"/>
                  </a:lnTo>
                  <a:lnTo>
                    <a:pt x="64135" y="80403"/>
                  </a:lnTo>
                  <a:lnTo>
                    <a:pt x="64135" y="109220"/>
                  </a:lnTo>
                  <a:lnTo>
                    <a:pt x="35560" y="109220"/>
                  </a:lnTo>
                  <a:lnTo>
                    <a:pt x="35560" y="177292"/>
                  </a:lnTo>
                  <a:lnTo>
                    <a:pt x="0" y="177292"/>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1" name="Shape 8857">
              <a:extLst>
                <a:ext uri="{FF2B5EF4-FFF2-40B4-BE49-F238E27FC236}">
                  <a16:creationId xmlns:a16="http://schemas.microsoft.com/office/drawing/2014/main" id="{8FDE10D3-6F3D-47F9-8815-79FAD312410C}"/>
                </a:ext>
              </a:extLst>
            </p:cNvPr>
            <p:cNvSpPr/>
            <p:nvPr/>
          </p:nvSpPr>
          <p:spPr>
            <a:xfrm>
              <a:off x="1846068" y="7781861"/>
              <a:ext cx="72136" cy="145225"/>
            </a:xfrm>
            <a:custGeom>
              <a:avLst/>
              <a:gdLst/>
              <a:ahLst/>
              <a:cxnLst/>
              <a:rect l="0" t="0" r="0" b="0"/>
              <a:pathLst>
                <a:path w="72136" h="145225">
                  <a:moveTo>
                    <a:pt x="72136" y="0"/>
                  </a:moveTo>
                  <a:lnTo>
                    <a:pt x="72136" y="30975"/>
                  </a:lnTo>
                  <a:lnTo>
                    <a:pt x="71882" y="30925"/>
                  </a:lnTo>
                  <a:cubicBezTo>
                    <a:pt x="61722" y="30925"/>
                    <a:pt x="53171" y="34566"/>
                    <a:pt x="46228" y="41847"/>
                  </a:cubicBezTo>
                  <a:cubicBezTo>
                    <a:pt x="39455" y="48959"/>
                    <a:pt x="36068" y="59204"/>
                    <a:pt x="36068" y="72582"/>
                  </a:cubicBezTo>
                  <a:cubicBezTo>
                    <a:pt x="36068" y="85958"/>
                    <a:pt x="39370" y="96288"/>
                    <a:pt x="45974" y="103570"/>
                  </a:cubicBezTo>
                  <a:cubicBezTo>
                    <a:pt x="52748" y="110682"/>
                    <a:pt x="61214" y="114237"/>
                    <a:pt x="71374" y="114237"/>
                  </a:cubicBezTo>
                  <a:lnTo>
                    <a:pt x="72136" y="114044"/>
                  </a:lnTo>
                  <a:lnTo>
                    <a:pt x="72136" y="145042"/>
                  </a:lnTo>
                  <a:lnTo>
                    <a:pt x="71374" y="145225"/>
                  </a:lnTo>
                  <a:cubicBezTo>
                    <a:pt x="57827" y="145225"/>
                    <a:pt x="45635" y="142262"/>
                    <a:pt x="34798" y="136335"/>
                  </a:cubicBezTo>
                  <a:cubicBezTo>
                    <a:pt x="23961" y="130239"/>
                    <a:pt x="15410" y="121688"/>
                    <a:pt x="9144" y="110682"/>
                  </a:cubicBezTo>
                  <a:cubicBezTo>
                    <a:pt x="3048" y="99675"/>
                    <a:pt x="0" y="86975"/>
                    <a:pt x="0" y="72582"/>
                  </a:cubicBezTo>
                  <a:cubicBezTo>
                    <a:pt x="0" y="58188"/>
                    <a:pt x="3133" y="45488"/>
                    <a:pt x="9398" y="34482"/>
                  </a:cubicBezTo>
                  <a:cubicBezTo>
                    <a:pt x="15833" y="23475"/>
                    <a:pt x="24554" y="15008"/>
                    <a:pt x="35560" y="9082"/>
                  </a:cubicBezTo>
                  <a:lnTo>
                    <a:pt x="7213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2" name="Shape 8858">
              <a:extLst>
                <a:ext uri="{FF2B5EF4-FFF2-40B4-BE49-F238E27FC236}">
                  <a16:creationId xmlns:a16="http://schemas.microsoft.com/office/drawing/2014/main" id="{95CEDA65-E1AE-46DB-BC2E-4A1E17C714F5}"/>
                </a:ext>
              </a:extLst>
            </p:cNvPr>
            <p:cNvSpPr/>
            <p:nvPr/>
          </p:nvSpPr>
          <p:spPr>
            <a:xfrm>
              <a:off x="1764560" y="7747508"/>
              <a:ext cx="65151" cy="109220"/>
            </a:xfrm>
            <a:custGeom>
              <a:avLst/>
              <a:gdLst/>
              <a:ahLst/>
              <a:cxnLst/>
              <a:rect l="0" t="0" r="0" b="0"/>
              <a:pathLst>
                <a:path w="65151" h="109220">
                  <a:moveTo>
                    <a:pt x="0" y="0"/>
                  </a:moveTo>
                  <a:lnTo>
                    <a:pt x="1143" y="0"/>
                  </a:lnTo>
                  <a:cubicBezTo>
                    <a:pt x="14859" y="0"/>
                    <a:pt x="26543" y="2371"/>
                    <a:pt x="36195" y="7112"/>
                  </a:cubicBezTo>
                  <a:cubicBezTo>
                    <a:pt x="45847" y="11854"/>
                    <a:pt x="53044" y="18373"/>
                    <a:pt x="57785" y="26670"/>
                  </a:cubicBezTo>
                  <a:cubicBezTo>
                    <a:pt x="62696" y="34968"/>
                    <a:pt x="65151" y="44366"/>
                    <a:pt x="65151" y="54864"/>
                  </a:cubicBezTo>
                  <a:cubicBezTo>
                    <a:pt x="65151" y="64347"/>
                    <a:pt x="62865" y="73237"/>
                    <a:pt x="58293" y="81535"/>
                  </a:cubicBezTo>
                  <a:cubicBezTo>
                    <a:pt x="53891" y="89832"/>
                    <a:pt x="46863" y="96520"/>
                    <a:pt x="37211" y="101600"/>
                  </a:cubicBezTo>
                  <a:cubicBezTo>
                    <a:pt x="27729" y="106680"/>
                    <a:pt x="15706" y="109220"/>
                    <a:pt x="1143" y="109220"/>
                  </a:cubicBezTo>
                  <a:lnTo>
                    <a:pt x="0" y="109220"/>
                  </a:lnTo>
                  <a:lnTo>
                    <a:pt x="0" y="80403"/>
                  </a:lnTo>
                  <a:lnTo>
                    <a:pt x="21463" y="73914"/>
                  </a:lnTo>
                  <a:cubicBezTo>
                    <a:pt x="26204" y="69342"/>
                    <a:pt x="28575" y="62992"/>
                    <a:pt x="28575" y="54864"/>
                  </a:cubicBezTo>
                  <a:cubicBezTo>
                    <a:pt x="28575" y="46228"/>
                    <a:pt x="26162" y="39751"/>
                    <a:pt x="21336" y="35433"/>
                  </a:cubicBezTo>
                  <a:lnTo>
                    <a:pt x="0" y="2907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3" name="Shape 8861">
              <a:extLst>
                <a:ext uri="{FF2B5EF4-FFF2-40B4-BE49-F238E27FC236}">
                  <a16:creationId xmlns:a16="http://schemas.microsoft.com/office/drawing/2014/main" id="{1A7D64FB-0E6F-4C35-A8EE-848B436E1CCF}"/>
                </a:ext>
              </a:extLst>
            </p:cNvPr>
            <p:cNvSpPr/>
            <p:nvPr/>
          </p:nvSpPr>
          <p:spPr>
            <a:xfrm>
              <a:off x="2009313" y="7781798"/>
              <a:ext cx="116840" cy="145288"/>
            </a:xfrm>
            <a:custGeom>
              <a:avLst/>
              <a:gdLst/>
              <a:ahLst/>
              <a:cxnLst/>
              <a:rect l="0" t="0" r="0" b="0"/>
              <a:pathLst>
                <a:path w="116840" h="145288">
                  <a:moveTo>
                    <a:pt x="58928" y="0"/>
                  </a:moveTo>
                  <a:cubicBezTo>
                    <a:pt x="75692" y="0"/>
                    <a:pt x="89069" y="4233"/>
                    <a:pt x="99060" y="12700"/>
                  </a:cubicBezTo>
                  <a:cubicBezTo>
                    <a:pt x="109051" y="20997"/>
                    <a:pt x="114554" y="32258"/>
                    <a:pt x="115570" y="46482"/>
                  </a:cubicBezTo>
                  <a:lnTo>
                    <a:pt x="81534" y="46482"/>
                  </a:lnTo>
                  <a:cubicBezTo>
                    <a:pt x="81026" y="40894"/>
                    <a:pt x="78655" y="36492"/>
                    <a:pt x="74422" y="33274"/>
                  </a:cubicBezTo>
                  <a:cubicBezTo>
                    <a:pt x="70358" y="29887"/>
                    <a:pt x="64855" y="28194"/>
                    <a:pt x="57912" y="28194"/>
                  </a:cubicBezTo>
                  <a:cubicBezTo>
                    <a:pt x="51477" y="28194"/>
                    <a:pt x="46482" y="29380"/>
                    <a:pt x="42926" y="31750"/>
                  </a:cubicBezTo>
                  <a:cubicBezTo>
                    <a:pt x="39539" y="34120"/>
                    <a:pt x="37846" y="37423"/>
                    <a:pt x="37846" y="41656"/>
                  </a:cubicBezTo>
                  <a:cubicBezTo>
                    <a:pt x="37846" y="46397"/>
                    <a:pt x="40217" y="50038"/>
                    <a:pt x="44958" y="52578"/>
                  </a:cubicBezTo>
                  <a:cubicBezTo>
                    <a:pt x="49699" y="54949"/>
                    <a:pt x="57065" y="57404"/>
                    <a:pt x="67056" y="59944"/>
                  </a:cubicBezTo>
                  <a:cubicBezTo>
                    <a:pt x="77216" y="62484"/>
                    <a:pt x="85598" y="65108"/>
                    <a:pt x="92202" y="67818"/>
                  </a:cubicBezTo>
                  <a:cubicBezTo>
                    <a:pt x="98806" y="70527"/>
                    <a:pt x="104479" y="74761"/>
                    <a:pt x="109220" y="80518"/>
                  </a:cubicBezTo>
                  <a:cubicBezTo>
                    <a:pt x="114131" y="86106"/>
                    <a:pt x="116671" y="93557"/>
                    <a:pt x="116840" y="102870"/>
                  </a:cubicBezTo>
                  <a:cubicBezTo>
                    <a:pt x="116840" y="110998"/>
                    <a:pt x="114554" y="118280"/>
                    <a:pt x="109982" y="124714"/>
                  </a:cubicBezTo>
                  <a:cubicBezTo>
                    <a:pt x="105579" y="131149"/>
                    <a:pt x="99145" y="136229"/>
                    <a:pt x="90678" y="139954"/>
                  </a:cubicBezTo>
                  <a:cubicBezTo>
                    <a:pt x="82381" y="143510"/>
                    <a:pt x="72644" y="145288"/>
                    <a:pt x="61468" y="145288"/>
                  </a:cubicBezTo>
                  <a:cubicBezTo>
                    <a:pt x="49953" y="145288"/>
                    <a:pt x="39624" y="143256"/>
                    <a:pt x="30480" y="139192"/>
                  </a:cubicBezTo>
                  <a:cubicBezTo>
                    <a:pt x="21336" y="134958"/>
                    <a:pt x="14055" y="129286"/>
                    <a:pt x="8636" y="122174"/>
                  </a:cubicBezTo>
                  <a:cubicBezTo>
                    <a:pt x="3387" y="115062"/>
                    <a:pt x="508" y="107188"/>
                    <a:pt x="0" y="98552"/>
                  </a:cubicBezTo>
                  <a:lnTo>
                    <a:pt x="35814" y="98552"/>
                  </a:lnTo>
                  <a:cubicBezTo>
                    <a:pt x="36491" y="103970"/>
                    <a:pt x="39116" y="108459"/>
                    <a:pt x="43688" y="112014"/>
                  </a:cubicBezTo>
                  <a:cubicBezTo>
                    <a:pt x="48429" y="115570"/>
                    <a:pt x="54271" y="117348"/>
                    <a:pt x="61214" y="117348"/>
                  </a:cubicBezTo>
                  <a:cubicBezTo>
                    <a:pt x="67987" y="117348"/>
                    <a:pt x="73237" y="115994"/>
                    <a:pt x="76962" y="113284"/>
                  </a:cubicBezTo>
                  <a:cubicBezTo>
                    <a:pt x="80857" y="110575"/>
                    <a:pt x="82804" y="107104"/>
                    <a:pt x="82804" y="102870"/>
                  </a:cubicBezTo>
                  <a:cubicBezTo>
                    <a:pt x="82804" y="98298"/>
                    <a:pt x="80433" y="94911"/>
                    <a:pt x="75692" y="92710"/>
                  </a:cubicBezTo>
                  <a:cubicBezTo>
                    <a:pt x="71120" y="90339"/>
                    <a:pt x="63754" y="87799"/>
                    <a:pt x="53594" y="85090"/>
                  </a:cubicBezTo>
                  <a:cubicBezTo>
                    <a:pt x="43095" y="82550"/>
                    <a:pt x="34459" y="79925"/>
                    <a:pt x="27686" y="77216"/>
                  </a:cubicBezTo>
                  <a:cubicBezTo>
                    <a:pt x="21082" y="74507"/>
                    <a:pt x="15325" y="70359"/>
                    <a:pt x="10414" y="64770"/>
                  </a:cubicBezTo>
                  <a:cubicBezTo>
                    <a:pt x="5673" y="59182"/>
                    <a:pt x="3302" y="51646"/>
                    <a:pt x="3302" y="42164"/>
                  </a:cubicBezTo>
                  <a:cubicBezTo>
                    <a:pt x="3302" y="34375"/>
                    <a:pt x="5503" y="27263"/>
                    <a:pt x="9906" y="20828"/>
                  </a:cubicBezTo>
                  <a:cubicBezTo>
                    <a:pt x="14478" y="14394"/>
                    <a:pt x="20913" y="9313"/>
                    <a:pt x="29210" y="5588"/>
                  </a:cubicBezTo>
                  <a:cubicBezTo>
                    <a:pt x="37677" y="1863"/>
                    <a:pt x="47583" y="0"/>
                    <a:pt x="58928"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4" name="Shape 8862">
              <a:extLst>
                <a:ext uri="{FF2B5EF4-FFF2-40B4-BE49-F238E27FC236}">
                  <a16:creationId xmlns:a16="http://schemas.microsoft.com/office/drawing/2014/main" id="{0AC40635-E7F5-4492-8665-E5BF2FC66C8E}"/>
                </a:ext>
              </a:extLst>
            </p:cNvPr>
            <p:cNvSpPr/>
            <p:nvPr/>
          </p:nvSpPr>
          <p:spPr>
            <a:xfrm>
              <a:off x="1918204" y="7781798"/>
              <a:ext cx="72644" cy="145105"/>
            </a:xfrm>
            <a:custGeom>
              <a:avLst/>
              <a:gdLst/>
              <a:ahLst/>
              <a:cxnLst/>
              <a:rect l="0" t="0" r="0" b="0"/>
              <a:pathLst>
                <a:path w="72644" h="145105">
                  <a:moveTo>
                    <a:pt x="254" y="0"/>
                  </a:moveTo>
                  <a:cubicBezTo>
                    <a:pt x="13801" y="0"/>
                    <a:pt x="26077" y="3048"/>
                    <a:pt x="37084" y="9144"/>
                  </a:cubicBezTo>
                  <a:cubicBezTo>
                    <a:pt x="48091" y="15070"/>
                    <a:pt x="56727" y="23537"/>
                    <a:pt x="62992" y="34544"/>
                  </a:cubicBezTo>
                  <a:cubicBezTo>
                    <a:pt x="69427" y="45551"/>
                    <a:pt x="72644" y="58251"/>
                    <a:pt x="72644" y="72644"/>
                  </a:cubicBezTo>
                  <a:cubicBezTo>
                    <a:pt x="72644" y="87037"/>
                    <a:pt x="69342" y="99737"/>
                    <a:pt x="62738" y="110744"/>
                  </a:cubicBezTo>
                  <a:cubicBezTo>
                    <a:pt x="56304" y="121751"/>
                    <a:pt x="47498" y="130302"/>
                    <a:pt x="36322" y="136398"/>
                  </a:cubicBezTo>
                  <a:lnTo>
                    <a:pt x="0" y="145105"/>
                  </a:lnTo>
                  <a:lnTo>
                    <a:pt x="0" y="114107"/>
                  </a:lnTo>
                  <a:lnTo>
                    <a:pt x="17272" y="109728"/>
                  </a:lnTo>
                  <a:cubicBezTo>
                    <a:pt x="23030" y="106511"/>
                    <a:pt x="27601" y="101770"/>
                    <a:pt x="30988" y="95504"/>
                  </a:cubicBezTo>
                  <a:cubicBezTo>
                    <a:pt x="34375" y="89239"/>
                    <a:pt x="36068" y="81619"/>
                    <a:pt x="36068" y="72644"/>
                  </a:cubicBezTo>
                  <a:cubicBezTo>
                    <a:pt x="36068" y="59267"/>
                    <a:pt x="32512" y="49022"/>
                    <a:pt x="25400" y="41910"/>
                  </a:cubicBezTo>
                  <a:cubicBezTo>
                    <a:pt x="21929" y="38269"/>
                    <a:pt x="18055" y="35539"/>
                    <a:pt x="13780" y="33719"/>
                  </a:cubicBezTo>
                  <a:lnTo>
                    <a:pt x="0" y="31038"/>
                  </a:lnTo>
                  <a:lnTo>
                    <a:pt x="0" y="63"/>
                  </a:lnTo>
                  <a:lnTo>
                    <a:pt x="2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5" name="Shape 8863">
              <a:extLst>
                <a:ext uri="{FF2B5EF4-FFF2-40B4-BE49-F238E27FC236}">
                  <a16:creationId xmlns:a16="http://schemas.microsoft.com/office/drawing/2014/main" id="{215B3B77-0D4E-43A8-80C6-7EA73E1D92BC}"/>
                </a:ext>
              </a:extLst>
            </p:cNvPr>
            <p:cNvSpPr/>
            <p:nvPr/>
          </p:nvSpPr>
          <p:spPr>
            <a:xfrm>
              <a:off x="2144167" y="7749286"/>
              <a:ext cx="84074" cy="175514"/>
            </a:xfrm>
            <a:custGeom>
              <a:avLst/>
              <a:gdLst/>
              <a:ahLst/>
              <a:cxnLst/>
              <a:rect l="0" t="0" r="0" b="0"/>
              <a:pathLst>
                <a:path w="84074" h="175514">
                  <a:moveTo>
                    <a:pt x="16764" y="0"/>
                  </a:moveTo>
                  <a:lnTo>
                    <a:pt x="52578" y="0"/>
                  </a:lnTo>
                  <a:lnTo>
                    <a:pt x="52578" y="34798"/>
                  </a:lnTo>
                  <a:lnTo>
                    <a:pt x="84074" y="34798"/>
                  </a:lnTo>
                  <a:lnTo>
                    <a:pt x="84074" y="64008"/>
                  </a:lnTo>
                  <a:lnTo>
                    <a:pt x="52578" y="64008"/>
                  </a:lnTo>
                  <a:lnTo>
                    <a:pt x="52578" y="132080"/>
                  </a:lnTo>
                  <a:cubicBezTo>
                    <a:pt x="52578" y="136821"/>
                    <a:pt x="53679" y="140293"/>
                    <a:pt x="55880" y="142494"/>
                  </a:cubicBezTo>
                  <a:cubicBezTo>
                    <a:pt x="58251" y="144526"/>
                    <a:pt x="62145" y="145542"/>
                    <a:pt x="67564" y="145542"/>
                  </a:cubicBezTo>
                  <a:lnTo>
                    <a:pt x="84074" y="145542"/>
                  </a:lnTo>
                  <a:lnTo>
                    <a:pt x="84074" y="175514"/>
                  </a:lnTo>
                  <a:lnTo>
                    <a:pt x="61722" y="175514"/>
                  </a:lnTo>
                  <a:cubicBezTo>
                    <a:pt x="31750" y="175514"/>
                    <a:pt x="16764" y="160951"/>
                    <a:pt x="16764" y="131826"/>
                  </a:cubicBezTo>
                  <a:lnTo>
                    <a:pt x="16764" y="64008"/>
                  </a:lnTo>
                  <a:lnTo>
                    <a:pt x="0" y="64008"/>
                  </a:lnTo>
                  <a:lnTo>
                    <a:pt x="0" y="34798"/>
                  </a:lnTo>
                  <a:lnTo>
                    <a:pt x="16764" y="34798"/>
                  </a:lnTo>
                  <a:lnTo>
                    <a:pt x="1676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6" name="Shape 8865">
              <a:extLst>
                <a:ext uri="{FF2B5EF4-FFF2-40B4-BE49-F238E27FC236}">
                  <a16:creationId xmlns:a16="http://schemas.microsoft.com/office/drawing/2014/main" id="{8351744D-1D87-4BAF-8EEA-6CD862D7050E}"/>
                </a:ext>
              </a:extLst>
            </p:cNvPr>
            <p:cNvSpPr/>
            <p:nvPr/>
          </p:nvSpPr>
          <p:spPr>
            <a:xfrm>
              <a:off x="4185791" y="7759700"/>
              <a:ext cx="94107" cy="152400"/>
            </a:xfrm>
            <a:custGeom>
              <a:avLst/>
              <a:gdLst/>
              <a:ahLst/>
              <a:cxnLst/>
              <a:rect l="0" t="0" r="0" b="0"/>
              <a:pathLst>
                <a:path w="94107" h="152400">
                  <a:moveTo>
                    <a:pt x="17907" y="0"/>
                  </a:moveTo>
                  <a:lnTo>
                    <a:pt x="94107" y="76200"/>
                  </a:lnTo>
                  <a:lnTo>
                    <a:pt x="17907" y="152400"/>
                  </a:lnTo>
                  <a:lnTo>
                    <a:pt x="0" y="134493"/>
                  </a:lnTo>
                  <a:lnTo>
                    <a:pt x="58166" y="76200"/>
                  </a:lnTo>
                  <a:lnTo>
                    <a:pt x="0" y="17907"/>
                  </a:lnTo>
                  <a:lnTo>
                    <a:pt x="179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pic>
          <p:nvPicPr>
            <p:cNvPr id="187" name="Picture 186">
              <a:extLst>
                <a:ext uri="{FF2B5EF4-FFF2-40B4-BE49-F238E27FC236}">
                  <a16:creationId xmlns:a16="http://schemas.microsoft.com/office/drawing/2014/main" id="{9ACE8F8F-067E-4F18-8216-0DE61804FF25}"/>
                </a:ext>
              </a:extLst>
            </p:cNvPr>
            <p:cNvPicPr/>
            <p:nvPr/>
          </p:nvPicPr>
          <p:blipFill>
            <a:blip r:embed="rId6"/>
            <a:stretch>
              <a:fillRect/>
            </a:stretch>
          </p:blipFill>
          <p:spPr>
            <a:xfrm>
              <a:off x="546100" y="8420100"/>
              <a:ext cx="4229100" cy="787400"/>
            </a:xfrm>
            <a:prstGeom prst="rect">
              <a:avLst/>
            </a:prstGeom>
          </p:spPr>
        </p:pic>
        <p:sp>
          <p:nvSpPr>
            <p:cNvPr id="188" name="Shape 8868">
              <a:extLst>
                <a:ext uri="{FF2B5EF4-FFF2-40B4-BE49-F238E27FC236}">
                  <a16:creationId xmlns:a16="http://schemas.microsoft.com/office/drawing/2014/main" id="{1A6F6CA1-DE1F-4F01-900D-241BF27A084D}"/>
                </a:ext>
              </a:extLst>
            </p:cNvPr>
            <p:cNvSpPr/>
            <p:nvPr/>
          </p:nvSpPr>
          <p:spPr>
            <a:xfrm>
              <a:off x="596900" y="8420100"/>
              <a:ext cx="4127500" cy="685800"/>
            </a:xfrm>
            <a:custGeom>
              <a:avLst/>
              <a:gdLst/>
              <a:ahLst/>
              <a:cxnLst/>
              <a:rect l="0" t="0" r="0" b="0"/>
              <a:pathLst>
                <a:path w="4127500" h="685800">
                  <a:moveTo>
                    <a:pt x="254000" y="0"/>
                  </a:moveTo>
                  <a:lnTo>
                    <a:pt x="3873500" y="0"/>
                  </a:lnTo>
                  <a:cubicBezTo>
                    <a:pt x="4013780" y="0"/>
                    <a:pt x="4127500" y="113719"/>
                    <a:pt x="4127500" y="254000"/>
                  </a:cubicBezTo>
                  <a:lnTo>
                    <a:pt x="4127500" y="431800"/>
                  </a:lnTo>
                  <a:cubicBezTo>
                    <a:pt x="4127500" y="572081"/>
                    <a:pt x="4013780" y="685800"/>
                    <a:pt x="3873500" y="685800"/>
                  </a:cubicBezTo>
                  <a:lnTo>
                    <a:pt x="254000" y="685800"/>
                  </a:lnTo>
                  <a:cubicBezTo>
                    <a:pt x="113720" y="685800"/>
                    <a:pt x="0" y="572081"/>
                    <a:pt x="0" y="431800"/>
                  </a:cubicBezTo>
                  <a:lnTo>
                    <a:pt x="0" y="254000"/>
                  </a:lnTo>
                  <a:cubicBezTo>
                    <a:pt x="0" y="113719"/>
                    <a:pt x="113720" y="0"/>
                    <a:pt x="25400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189" name="Shape 8870">
              <a:extLst>
                <a:ext uri="{FF2B5EF4-FFF2-40B4-BE49-F238E27FC236}">
                  <a16:creationId xmlns:a16="http://schemas.microsoft.com/office/drawing/2014/main" id="{53CB044D-A200-4790-BBDA-3A7CB1AB9DCF}"/>
                </a:ext>
              </a:extLst>
            </p:cNvPr>
            <p:cNvSpPr/>
            <p:nvPr/>
          </p:nvSpPr>
          <p:spPr>
            <a:xfrm>
              <a:off x="1007168" y="8683498"/>
              <a:ext cx="73533" cy="145288"/>
            </a:xfrm>
            <a:custGeom>
              <a:avLst/>
              <a:gdLst/>
              <a:ahLst/>
              <a:cxnLst/>
              <a:rect l="0" t="0" r="0" b="0"/>
              <a:pathLst>
                <a:path w="73533" h="145288">
                  <a:moveTo>
                    <a:pt x="64516" y="0"/>
                  </a:moveTo>
                  <a:lnTo>
                    <a:pt x="73533" y="2101"/>
                  </a:lnTo>
                  <a:lnTo>
                    <a:pt x="73533" y="31277"/>
                  </a:lnTo>
                  <a:lnTo>
                    <a:pt x="73406" y="31242"/>
                  </a:lnTo>
                  <a:cubicBezTo>
                    <a:pt x="66802" y="31242"/>
                    <a:pt x="60706" y="32851"/>
                    <a:pt x="55118" y="36068"/>
                  </a:cubicBezTo>
                  <a:cubicBezTo>
                    <a:pt x="49530" y="39285"/>
                    <a:pt x="44958" y="44027"/>
                    <a:pt x="41402" y="50292"/>
                  </a:cubicBezTo>
                  <a:cubicBezTo>
                    <a:pt x="38015" y="56388"/>
                    <a:pt x="36322" y="63670"/>
                    <a:pt x="36322" y="72136"/>
                  </a:cubicBezTo>
                  <a:cubicBezTo>
                    <a:pt x="36322" y="80603"/>
                    <a:pt x="38015" y="88054"/>
                    <a:pt x="41402" y="94488"/>
                  </a:cubicBezTo>
                  <a:cubicBezTo>
                    <a:pt x="44958" y="100754"/>
                    <a:pt x="49530" y="105580"/>
                    <a:pt x="55118" y="108966"/>
                  </a:cubicBezTo>
                  <a:cubicBezTo>
                    <a:pt x="60875" y="112353"/>
                    <a:pt x="66971" y="114046"/>
                    <a:pt x="73406" y="114046"/>
                  </a:cubicBezTo>
                  <a:lnTo>
                    <a:pt x="73533" y="114012"/>
                  </a:lnTo>
                  <a:lnTo>
                    <a:pt x="73533" y="143162"/>
                  </a:lnTo>
                  <a:lnTo>
                    <a:pt x="64262" y="145288"/>
                  </a:lnTo>
                  <a:cubicBezTo>
                    <a:pt x="52409" y="145288"/>
                    <a:pt x="41571" y="142240"/>
                    <a:pt x="31750" y="136144"/>
                  </a:cubicBezTo>
                  <a:cubicBezTo>
                    <a:pt x="21929" y="130048"/>
                    <a:pt x="14139" y="121496"/>
                    <a:pt x="8382" y="110490"/>
                  </a:cubicBezTo>
                  <a:cubicBezTo>
                    <a:pt x="2794" y="99314"/>
                    <a:pt x="0" y="86530"/>
                    <a:pt x="0" y="72136"/>
                  </a:cubicBezTo>
                  <a:cubicBezTo>
                    <a:pt x="0" y="57912"/>
                    <a:pt x="2794" y="45296"/>
                    <a:pt x="8382" y="34290"/>
                  </a:cubicBezTo>
                  <a:cubicBezTo>
                    <a:pt x="14139" y="23283"/>
                    <a:pt x="21929" y="14817"/>
                    <a:pt x="31750" y="8890"/>
                  </a:cubicBezTo>
                  <a:cubicBezTo>
                    <a:pt x="41571" y="2963"/>
                    <a:pt x="52493" y="0"/>
                    <a:pt x="645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0" name="Shape 8871">
              <a:extLst>
                <a:ext uri="{FF2B5EF4-FFF2-40B4-BE49-F238E27FC236}">
                  <a16:creationId xmlns:a16="http://schemas.microsoft.com/office/drawing/2014/main" id="{217A9A8A-7526-4531-911B-02B56CF59C36}"/>
                </a:ext>
              </a:extLst>
            </p:cNvPr>
            <p:cNvSpPr/>
            <p:nvPr/>
          </p:nvSpPr>
          <p:spPr>
            <a:xfrm>
              <a:off x="881126" y="8648954"/>
              <a:ext cx="102870" cy="177546"/>
            </a:xfrm>
            <a:custGeom>
              <a:avLst/>
              <a:gdLst/>
              <a:ahLst/>
              <a:cxnLst/>
              <a:rect l="0" t="0" r="0" b="0"/>
              <a:pathLst>
                <a:path w="102870" h="177546">
                  <a:moveTo>
                    <a:pt x="0" y="0"/>
                  </a:moveTo>
                  <a:lnTo>
                    <a:pt x="102870" y="0"/>
                  </a:lnTo>
                  <a:lnTo>
                    <a:pt x="102870" y="28956"/>
                  </a:lnTo>
                  <a:lnTo>
                    <a:pt x="35560" y="28956"/>
                  </a:lnTo>
                  <a:lnTo>
                    <a:pt x="35560" y="73406"/>
                  </a:lnTo>
                  <a:lnTo>
                    <a:pt x="95250" y="73406"/>
                  </a:lnTo>
                  <a:lnTo>
                    <a:pt x="95250" y="101600"/>
                  </a:lnTo>
                  <a:lnTo>
                    <a:pt x="35560" y="101600"/>
                  </a:lnTo>
                  <a:lnTo>
                    <a:pt x="35560" y="148589"/>
                  </a:lnTo>
                  <a:lnTo>
                    <a:pt x="102870" y="148589"/>
                  </a:lnTo>
                  <a:lnTo>
                    <a:pt x="102870" y="177546"/>
                  </a:lnTo>
                  <a:lnTo>
                    <a:pt x="0" y="177546"/>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1" name="Shape 34511">
              <a:extLst>
                <a:ext uri="{FF2B5EF4-FFF2-40B4-BE49-F238E27FC236}">
                  <a16:creationId xmlns:a16="http://schemas.microsoft.com/office/drawing/2014/main" id="{32912E14-7E43-4FDA-B0DE-6B3A261D2325}"/>
                </a:ext>
              </a:extLst>
            </p:cNvPr>
            <p:cNvSpPr/>
            <p:nvPr/>
          </p:nvSpPr>
          <p:spPr>
            <a:xfrm>
              <a:off x="1188456" y="8685784"/>
              <a:ext cx="35560" cy="140716"/>
            </a:xfrm>
            <a:custGeom>
              <a:avLst/>
              <a:gdLst/>
              <a:ahLst/>
              <a:cxnLst/>
              <a:rect l="0" t="0" r="0" b="0"/>
              <a:pathLst>
                <a:path w="35560" h="140716">
                  <a:moveTo>
                    <a:pt x="0" y="0"/>
                  </a:moveTo>
                  <a:lnTo>
                    <a:pt x="35560" y="0"/>
                  </a:lnTo>
                  <a:lnTo>
                    <a:pt x="35560" y="140716"/>
                  </a:lnTo>
                  <a:lnTo>
                    <a:pt x="0" y="140716"/>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2" name="Shape 8876">
              <a:extLst>
                <a:ext uri="{FF2B5EF4-FFF2-40B4-BE49-F238E27FC236}">
                  <a16:creationId xmlns:a16="http://schemas.microsoft.com/office/drawing/2014/main" id="{ECAAD52A-F2B2-4EA4-BF65-E619E32F928A}"/>
                </a:ext>
              </a:extLst>
            </p:cNvPr>
            <p:cNvSpPr/>
            <p:nvPr/>
          </p:nvSpPr>
          <p:spPr>
            <a:xfrm>
              <a:off x="1247974" y="8650986"/>
              <a:ext cx="84074" cy="175514"/>
            </a:xfrm>
            <a:custGeom>
              <a:avLst/>
              <a:gdLst/>
              <a:ahLst/>
              <a:cxnLst/>
              <a:rect l="0" t="0" r="0" b="0"/>
              <a:pathLst>
                <a:path w="84074" h="175514">
                  <a:moveTo>
                    <a:pt x="16764" y="0"/>
                  </a:moveTo>
                  <a:lnTo>
                    <a:pt x="52578" y="0"/>
                  </a:lnTo>
                  <a:lnTo>
                    <a:pt x="52578" y="34798"/>
                  </a:lnTo>
                  <a:lnTo>
                    <a:pt x="84074" y="34798"/>
                  </a:lnTo>
                  <a:lnTo>
                    <a:pt x="84074" y="64008"/>
                  </a:lnTo>
                  <a:lnTo>
                    <a:pt x="52578" y="64008"/>
                  </a:lnTo>
                  <a:lnTo>
                    <a:pt x="52578" y="132080"/>
                  </a:lnTo>
                  <a:cubicBezTo>
                    <a:pt x="52578" y="136821"/>
                    <a:pt x="53679" y="140293"/>
                    <a:pt x="55880" y="142494"/>
                  </a:cubicBezTo>
                  <a:cubicBezTo>
                    <a:pt x="58251" y="144526"/>
                    <a:pt x="62145" y="145542"/>
                    <a:pt x="67564" y="145542"/>
                  </a:cubicBezTo>
                  <a:lnTo>
                    <a:pt x="84074" y="145542"/>
                  </a:lnTo>
                  <a:lnTo>
                    <a:pt x="84074" y="175514"/>
                  </a:lnTo>
                  <a:lnTo>
                    <a:pt x="61722" y="175514"/>
                  </a:lnTo>
                  <a:cubicBezTo>
                    <a:pt x="31750" y="175514"/>
                    <a:pt x="16764" y="160951"/>
                    <a:pt x="16764" y="131826"/>
                  </a:cubicBezTo>
                  <a:lnTo>
                    <a:pt x="16764" y="64008"/>
                  </a:lnTo>
                  <a:lnTo>
                    <a:pt x="0" y="64008"/>
                  </a:lnTo>
                  <a:lnTo>
                    <a:pt x="0" y="34798"/>
                  </a:lnTo>
                  <a:lnTo>
                    <a:pt x="16764" y="34798"/>
                  </a:lnTo>
                  <a:lnTo>
                    <a:pt x="1676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3" name="Shape 8877">
              <a:extLst>
                <a:ext uri="{FF2B5EF4-FFF2-40B4-BE49-F238E27FC236}">
                  <a16:creationId xmlns:a16="http://schemas.microsoft.com/office/drawing/2014/main" id="{544516F3-AD9F-4850-8855-52879CD546EC}"/>
                </a:ext>
              </a:extLst>
            </p:cNvPr>
            <p:cNvSpPr/>
            <p:nvPr/>
          </p:nvSpPr>
          <p:spPr>
            <a:xfrm>
              <a:off x="1418148" y="8649208"/>
              <a:ext cx="64135" cy="177292"/>
            </a:xfrm>
            <a:custGeom>
              <a:avLst/>
              <a:gdLst/>
              <a:ahLst/>
              <a:cxnLst/>
              <a:rect l="0" t="0" r="0" b="0"/>
              <a:pathLst>
                <a:path w="64135" h="177292">
                  <a:moveTo>
                    <a:pt x="0" y="0"/>
                  </a:moveTo>
                  <a:lnTo>
                    <a:pt x="64135" y="0"/>
                  </a:lnTo>
                  <a:lnTo>
                    <a:pt x="64135" y="29070"/>
                  </a:lnTo>
                  <a:lnTo>
                    <a:pt x="63754" y="28956"/>
                  </a:lnTo>
                  <a:lnTo>
                    <a:pt x="35560" y="28956"/>
                  </a:lnTo>
                  <a:lnTo>
                    <a:pt x="35560" y="80518"/>
                  </a:lnTo>
                  <a:lnTo>
                    <a:pt x="63754" y="80518"/>
                  </a:lnTo>
                  <a:lnTo>
                    <a:pt x="64135" y="80403"/>
                  </a:lnTo>
                  <a:lnTo>
                    <a:pt x="64135" y="109220"/>
                  </a:lnTo>
                  <a:lnTo>
                    <a:pt x="35560" y="109220"/>
                  </a:lnTo>
                  <a:lnTo>
                    <a:pt x="35560" y="177292"/>
                  </a:lnTo>
                  <a:lnTo>
                    <a:pt x="0" y="177292"/>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4" name="Shape 8878">
              <a:extLst>
                <a:ext uri="{FF2B5EF4-FFF2-40B4-BE49-F238E27FC236}">
                  <a16:creationId xmlns:a16="http://schemas.microsoft.com/office/drawing/2014/main" id="{8C3E28BA-4806-4AF6-A9BA-82B56D6503D5}"/>
                </a:ext>
              </a:extLst>
            </p:cNvPr>
            <p:cNvSpPr/>
            <p:nvPr/>
          </p:nvSpPr>
          <p:spPr>
            <a:xfrm>
              <a:off x="1080701" y="8638540"/>
              <a:ext cx="73025" cy="188120"/>
            </a:xfrm>
            <a:custGeom>
              <a:avLst/>
              <a:gdLst/>
              <a:ahLst/>
              <a:cxnLst/>
              <a:rect l="0" t="0" r="0" b="0"/>
              <a:pathLst>
                <a:path w="73025" h="188120">
                  <a:moveTo>
                    <a:pt x="36957" y="0"/>
                  </a:moveTo>
                  <a:lnTo>
                    <a:pt x="73025" y="0"/>
                  </a:lnTo>
                  <a:lnTo>
                    <a:pt x="73025" y="187960"/>
                  </a:lnTo>
                  <a:lnTo>
                    <a:pt x="36957" y="187960"/>
                  </a:lnTo>
                  <a:lnTo>
                    <a:pt x="36957" y="167132"/>
                  </a:lnTo>
                  <a:cubicBezTo>
                    <a:pt x="32554" y="174075"/>
                    <a:pt x="26374" y="179663"/>
                    <a:pt x="18415" y="183896"/>
                  </a:cubicBezTo>
                  <a:lnTo>
                    <a:pt x="0" y="188120"/>
                  </a:lnTo>
                  <a:lnTo>
                    <a:pt x="0" y="158970"/>
                  </a:lnTo>
                  <a:lnTo>
                    <a:pt x="18415" y="154178"/>
                  </a:lnTo>
                  <a:cubicBezTo>
                    <a:pt x="24172" y="150792"/>
                    <a:pt x="28744" y="146050"/>
                    <a:pt x="32131" y="139953"/>
                  </a:cubicBezTo>
                  <a:cubicBezTo>
                    <a:pt x="35518" y="133689"/>
                    <a:pt x="37211" y="126238"/>
                    <a:pt x="37211" y="117602"/>
                  </a:cubicBezTo>
                  <a:cubicBezTo>
                    <a:pt x="37211" y="108966"/>
                    <a:pt x="35518" y="101600"/>
                    <a:pt x="32131" y="95503"/>
                  </a:cubicBezTo>
                  <a:cubicBezTo>
                    <a:pt x="28744" y="89239"/>
                    <a:pt x="24172" y="84497"/>
                    <a:pt x="18415" y="81280"/>
                  </a:cubicBezTo>
                  <a:lnTo>
                    <a:pt x="0" y="76235"/>
                  </a:lnTo>
                  <a:lnTo>
                    <a:pt x="0" y="47058"/>
                  </a:lnTo>
                  <a:lnTo>
                    <a:pt x="17145" y="51053"/>
                  </a:lnTo>
                  <a:cubicBezTo>
                    <a:pt x="25442" y="54949"/>
                    <a:pt x="32046" y="60198"/>
                    <a:pt x="36957" y="66802"/>
                  </a:cubicBezTo>
                  <a:lnTo>
                    <a:pt x="3695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5" name="Shape 8879">
              <a:extLst>
                <a:ext uri="{FF2B5EF4-FFF2-40B4-BE49-F238E27FC236}">
                  <a16:creationId xmlns:a16="http://schemas.microsoft.com/office/drawing/2014/main" id="{8E3BE0AC-673F-45AB-BF40-19CDDEBB94E8}"/>
                </a:ext>
              </a:extLst>
            </p:cNvPr>
            <p:cNvSpPr/>
            <p:nvPr/>
          </p:nvSpPr>
          <p:spPr>
            <a:xfrm>
              <a:off x="1184646" y="8627364"/>
              <a:ext cx="43688" cy="41656"/>
            </a:xfrm>
            <a:custGeom>
              <a:avLst/>
              <a:gdLst/>
              <a:ahLst/>
              <a:cxnLst/>
              <a:rect l="0" t="0" r="0" b="0"/>
              <a:pathLst>
                <a:path w="43688" h="41656">
                  <a:moveTo>
                    <a:pt x="21844" y="0"/>
                  </a:moveTo>
                  <a:cubicBezTo>
                    <a:pt x="28109" y="0"/>
                    <a:pt x="33274" y="2032"/>
                    <a:pt x="37338" y="6096"/>
                  </a:cubicBezTo>
                  <a:cubicBezTo>
                    <a:pt x="41571" y="9991"/>
                    <a:pt x="43688" y="14901"/>
                    <a:pt x="43688" y="20828"/>
                  </a:cubicBezTo>
                  <a:cubicBezTo>
                    <a:pt x="43688" y="26754"/>
                    <a:pt x="41571" y="31750"/>
                    <a:pt x="37338" y="35814"/>
                  </a:cubicBezTo>
                  <a:cubicBezTo>
                    <a:pt x="33274" y="39708"/>
                    <a:pt x="28109" y="41656"/>
                    <a:pt x="21844" y="41656"/>
                  </a:cubicBezTo>
                  <a:cubicBezTo>
                    <a:pt x="15579" y="41656"/>
                    <a:pt x="10329" y="39708"/>
                    <a:pt x="6096" y="35814"/>
                  </a:cubicBezTo>
                  <a:cubicBezTo>
                    <a:pt x="2032" y="31750"/>
                    <a:pt x="0" y="26754"/>
                    <a:pt x="0" y="20828"/>
                  </a:cubicBezTo>
                  <a:cubicBezTo>
                    <a:pt x="0" y="14901"/>
                    <a:pt x="2032" y="9991"/>
                    <a:pt x="6096" y="6096"/>
                  </a:cubicBezTo>
                  <a:cubicBezTo>
                    <a:pt x="10329" y="2032"/>
                    <a:pt x="15579" y="0"/>
                    <a:pt x="2184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6" name="Shape 8882">
              <a:extLst>
                <a:ext uri="{FF2B5EF4-FFF2-40B4-BE49-F238E27FC236}">
                  <a16:creationId xmlns:a16="http://schemas.microsoft.com/office/drawing/2014/main" id="{3E83EC37-C8EC-4D0E-AD81-4D1374B87C54}"/>
                </a:ext>
              </a:extLst>
            </p:cNvPr>
            <p:cNvSpPr/>
            <p:nvPr/>
          </p:nvSpPr>
          <p:spPr>
            <a:xfrm>
              <a:off x="1572681" y="8683752"/>
              <a:ext cx="78740" cy="142748"/>
            </a:xfrm>
            <a:custGeom>
              <a:avLst/>
              <a:gdLst/>
              <a:ahLst/>
              <a:cxnLst/>
              <a:rect l="0" t="0" r="0" b="0"/>
              <a:pathLst>
                <a:path w="78740" h="142748">
                  <a:moveTo>
                    <a:pt x="78740" y="0"/>
                  </a:moveTo>
                  <a:lnTo>
                    <a:pt x="78740" y="37338"/>
                  </a:lnTo>
                  <a:lnTo>
                    <a:pt x="69342" y="37338"/>
                  </a:lnTo>
                  <a:cubicBezTo>
                    <a:pt x="58166" y="37338"/>
                    <a:pt x="49699" y="39963"/>
                    <a:pt x="43942" y="45212"/>
                  </a:cubicBezTo>
                  <a:cubicBezTo>
                    <a:pt x="38354" y="50461"/>
                    <a:pt x="35560" y="59605"/>
                    <a:pt x="35560" y="72644"/>
                  </a:cubicBezTo>
                  <a:lnTo>
                    <a:pt x="35560" y="142748"/>
                  </a:lnTo>
                  <a:lnTo>
                    <a:pt x="0" y="142748"/>
                  </a:lnTo>
                  <a:lnTo>
                    <a:pt x="0" y="2032"/>
                  </a:lnTo>
                  <a:lnTo>
                    <a:pt x="35560" y="2032"/>
                  </a:lnTo>
                  <a:lnTo>
                    <a:pt x="35560" y="23876"/>
                  </a:lnTo>
                  <a:cubicBezTo>
                    <a:pt x="40132" y="16425"/>
                    <a:pt x="46059" y="10583"/>
                    <a:pt x="53340" y="6350"/>
                  </a:cubicBezTo>
                  <a:cubicBezTo>
                    <a:pt x="60791" y="2116"/>
                    <a:pt x="69257" y="0"/>
                    <a:pt x="7874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7" name="Shape 8883">
              <a:extLst>
                <a:ext uri="{FF2B5EF4-FFF2-40B4-BE49-F238E27FC236}">
                  <a16:creationId xmlns:a16="http://schemas.microsoft.com/office/drawing/2014/main" id="{1E956055-6222-41BC-AF23-7B96F8985DEB}"/>
                </a:ext>
              </a:extLst>
            </p:cNvPr>
            <p:cNvSpPr/>
            <p:nvPr/>
          </p:nvSpPr>
          <p:spPr>
            <a:xfrm>
              <a:off x="1666482" y="8683561"/>
              <a:ext cx="72136" cy="145225"/>
            </a:xfrm>
            <a:custGeom>
              <a:avLst/>
              <a:gdLst/>
              <a:ahLst/>
              <a:cxnLst/>
              <a:rect l="0" t="0" r="0" b="0"/>
              <a:pathLst>
                <a:path w="72136" h="145225">
                  <a:moveTo>
                    <a:pt x="72136" y="0"/>
                  </a:moveTo>
                  <a:lnTo>
                    <a:pt x="72136" y="30975"/>
                  </a:lnTo>
                  <a:lnTo>
                    <a:pt x="71882" y="30925"/>
                  </a:lnTo>
                  <a:cubicBezTo>
                    <a:pt x="61722" y="30925"/>
                    <a:pt x="53171" y="34566"/>
                    <a:pt x="46228" y="41847"/>
                  </a:cubicBezTo>
                  <a:cubicBezTo>
                    <a:pt x="39455" y="48959"/>
                    <a:pt x="36068" y="59204"/>
                    <a:pt x="36068" y="72582"/>
                  </a:cubicBezTo>
                  <a:cubicBezTo>
                    <a:pt x="36068" y="85958"/>
                    <a:pt x="39370" y="96288"/>
                    <a:pt x="45974" y="103570"/>
                  </a:cubicBezTo>
                  <a:cubicBezTo>
                    <a:pt x="52748" y="110682"/>
                    <a:pt x="61214" y="114237"/>
                    <a:pt x="71374" y="114237"/>
                  </a:cubicBezTo>
                  <a:lnTo>
                    <a:pt x="72136" y="114044"/>
                  </a:lnTo>
                  <a:lnTo>
                    <a:pt x="72136" y="145042"/>
                  </a:lnTo>
                  <a:lnTo>
                    <a:pt x="71374" y="145225"/>
                  </a:lnTo>
                  <a:cubicBezTo>
                    <a:pt x="57827" y="145225"/>
                    <a:pt x="45635" y="142262"/>
                    <a:pt x="34798" y="136335"/>
                  </a:cubicBezTo>
                  <a:cubicBezTo>
                    <a:pt x="23961" y="130239"/>
                    <a:pt x="15410" y="121688"/>
                    <a:pt x="9144" y="110682"/>
                  </a:cubicBezTo>
                  <a:cubicBezTo>
                    <a:pt x="3048" y="99675"/>
                    <a:pt x="0" y="86975"/>
                    <a:pt x="0" y="72582"/>
                  </a:cubicBezTo>
                  <a:cubicBezTo>
                    <a:pt x="0" y="58188"/>
                    <a:pt x="3133" y="45488"/>
                    <a:pt x="9398" y="34482"/>
                  </a:cubicBezTo>
                  <a:cubicBezTo>
                    <a:pt x="15833" y="23475"/>
                    <a:pt x="24554" y="15008"/>
                    <a:pt x="35560" y="9082"/>
                  </a:cubicBezTo>
                  <a:lnTo>
                    <a:pt x="7213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4" name="Shape 8884">
              <a:extLst>
                <a:ext uri="{FF2B5EF4-FFF2-40B4-BE49-F238E27FC236}">
                  <a16:creationId xmlns:a16="http://schemas.microsoft.com/office/drawing/2014/main" id="{9C563588-3F0F-4494-90CA-E3232A171A1C}"/>
                </a:ext>
              </a:extLst>
            </p:cNvPr>
            <p:cNvSpPr/>
            <p:nvPr/>
          </p:nvSpPr>
          <p:spPr>
            <a:xfrm>
              <a:off x="1482283" y="8649208"/>
              <a:ext cx="65151" cy="109220"/>
            </a:xfrm>
            <a:custGeom>
              <a:avLst/>
              <a:gdLst/>
              <a:ahLst/>
              <a:cxnLst/>
              <a:rect l="0" t="0" r="0" b="0"/>
              <a:pathLst>
                <a:path w="65151" h="109220">
                  <a:moveTo>
                    <a:pt x="0" y="0"/>
                  </a:moveTo>
                  <a:lnTo>
                    <a:pt x="1143" y="0"/>
                  </a:lnTo>
                  <a:cubicBezTo>
                    <a:pt x="14859" y="0"/>
                    <a:pt x="26543" y="2371"/>
                    <a:pt x="36195" y="7112"/>
                  </a:cubicBezTo>
                  <a:cubicBezTo>
                    <a:pt x="45847" y="11854"/>
                    <a:pt x="53044" y="18373"/>
                    <a:pt x="57785" y="26670"/>
                  </a:cubicBezTo>
                  <a:cubicBezTo>
                    <a:pt x="62696" y="34968"/>
                    <a:pt x="65151" y="44366"/>
                    <a:pt x="65151" y="54864"/>
                  </a:cubicBezTo>
                  <a:cubicBezTo>
                    <a:pt x="65151" y="64347"/>
                    <a:pt x="62865" y="73237"/>
                    <a:pt x="58293" y="81535"/>
                  </a:cubicBezTo>
                  <a:cubicBezTo>
                    <a:pt x="53890" y="89832"/>
                    <a:pt x="46863" y="96520"/>
                    <a:pt x="37211" y="101600"/>
                  </a:cubicBezTo>
                  <a:cubicBezTo>
                    <a:pt x="27728" y="106680"/>
                    <a:pt x="15706" y="109220"/>
                    <a:pt x="1143" y="109220"/>
                  </a:cubicBezTo>
                  <a:lnTo>
                    <a:pt x="0" y="109220"/>
                  </a:lnTo>
                  <a:lnTo>
                    <a:pt x="0" y="80403"/>
                  </a:lnTo>
                  <a:lnTo>
                    <a:pt x="21463" y="73914"/>
                  </a:lnTo>
                  <a:cubicBezTo>
                    <a:pt x="26204" y="69342"/>
                    <a:pt x="28575" y="62992"/>
                    <a:pt x="28575" y="54864"/>
                  </a:cubicBezTo>
                  <a:cubicBezTo>
                    <a:pt x="28575" y="46228"/>
                    <a:pt x="26162" y="39751"/>
                    <a:pt x="21336" y="35433"/>
                  </a:cubicBezTo>
                  <a:lnTo>
                    <a:pt x="0" y="2907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5" name="Shape 34512">
              <a:extLst>
                <a:ext uri="{FF2B5EF4-FFF2-40B4-BE49-F238E27FC236}">
                  <a16:creationId xmlns:a16="http://schemas.microsoft.com/office/drawing/2014/main" id="{2041C533-B54C-4900-A24C-BC0BA59C54A9}"/>
                </a:ext>
              </a:extLst>
            </p:cNvPr>
            <p:cNvSpPr/>
            <p:nvPr/>
          </p:nvSpPr>
          <p:spPr>
            <a:xfrm>
              <a:off x="1924907" y="8685784"/>
              <a:ext cx="35560" cy="140716"/>
            </a:xfrm>
            <a:custGeom>
              <a:avLst/>
              <a:gdLst/>
              <a:ahLst/>
              <a:cxnLst/>
              <a:rect l="0" t="0" r="0" b="0"/>
              <a:pathLst>
                <a:path w="35560" h="140716">
                  <a:moveTo>
                    <a:pt x="0" y="0"/>
                  </a:moveTo>
                  <a:lnTo>
                    <a:pt x="35560" y="0"/>
                  </a:lnTo>
                  <a:lnTo>
                    <a:pt x="35560" y="140716"/>
                  </a:lnTo>
                  <a:lnTo>
                    <a:pt x="0" y="140716"/>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6" name="Shape 8890">
              <a:extLst>
                <a:ext uri="{FF2B5EF4-FFF2-40B4-BE49-F238E27FC236}">
                  <a16:creationId xmlns:a16="http://schemas.microsoft.com/office/drawing/2014/main" id="{9D59D0CA-AD60-434B-8692-735CD2CD926D}"/>
                </a:ext>
              </a:extLst>
            </p:cNvPr>
            <p:cNvSpPr/>
            <p:nvPr/>
          </p:nvSpPr>
          <p:spPr>
            <a:xfrm>
              <a:off x="2057150" y="8683713"/>
              <a:ext cx="69723" cy="144857"/>
            </a:xfrm>
            <a:custGeom>
              <a:avLst/>
              <a:gdLst/>
              <a:ahLst/>
              <a:cxnLst/>
              <a:rect l="0" t="0" r="0" b="0"/>
              <a:pathLst>
                <a:path w="69723" h="144857">
                  <a:moveTo>
                    <a:pt x="69723" y="0"/>
                  </a:moveTo>
                  <a:lnTo>
                    <a:pt x="69723" y="29040"/>
                  </a:lnTo>
                  <a:lnTo>
                    <a:pt x="69596" y="28995"/>
                  </a:lnTo>
                  <a:cubicBezTo>
                    <a:pt x="60790" y="28995"/>
                    <a:pt x="53340" y="31705"/>
                    <a:pt x="47244" y="37123"/>
                  </a:cubicBezTo>
                  <a:cubicBezTo>
                    <a:pt x="41317" y="42373"/>
                    <a:pt x="37677" y="49739"/>
                    <a:pt x="36322" y="59221"/>
                  </a:cubicBezTo>
                  <a:lnTo>
                    <a:pt x="69723" y="59221"/>
                  </a:lnTo>
                  <a:lnTo>
                    <a:pt x="69723" y="83097"/>
                  </a:lnTo>
                  <a:lnTo>
                    <a:pt x="36068" y="83097"/>
                  </a:lnTo>
                  <a:cubicBezTo>
                    <a:pt x="36915" y="93257"/>
                    <a:pt x="40471" y="101216"/>
                    <a:pt x="46736" y="106973"/>
                  </a:cubicBezTo>
                  <a:lnTo>
                    <a:pt x="69723" y="115562"/>
                  </a:lnTo>
                  <a:lnTo>
                    <a:pt x="69723" y="144857"/>
                  </a:lnTo>
                  <a:lnTo>
                    <a:pt x="34036" y="136183"/>
                  </a:lnTo>
                  <a:cubicBezTo>
                    <a:pt x="23368" y="130087"/>
                    <a:pt x="14986" y="121536"/>
                    <a:pt x="8890" y="110530"/>
                  </a:cubicBezTo>
                  <a:cubicBezTo>
                    <a:pt x="2963" y="99523"/>
                    <a:pt x="0" y="86823"/>
                    <a:pt x="0" y="72430"/>
                  </a:cubicBezTo>
                  <a:cubicBezTo>
                    <a:pt x="0" y="57867"/>
                    <a:pt x="2963" y="45082"/>
                    <a:pt x="8890" y="34075"/>
                  </a:cubicBezTo>
                  <a:cubicBezTo>
                    <a:pt x="14817" y="23068"/>
                    <a:pt x="23114" y="14602"/>
                    <a:pt x="33782" y="8675"/>
                  </a:cubicBezTo>
                  <a:lnTo>
                    <a:pt x="6972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7" name="Shape 8891">
              <a:extLst>
                <a:ext uri="{FF2B5EF4-FFF2-40B4-BE49-F238E27FC236}">
                  <a16:creationId xmlns:a16="http://schemas.microsoft.com/office/drawing/2014/main" id="{CCD73E24-6914-451B-9B2E-B82278976F52}"/>
                </a:ext>
              </a:extLst>
            </p:cNvPr>
            <p:cNvSpPr/>
            <p:nvPr/>
          </p:nvSpPr>
          <p:spPr>
            <a:xfrm>
              <a:off x="1738618" y="8683498"/>
              <a:ext cx="72644" cy="145105"/>
            </a:xfrm>
            <a:custGeom>
              <a:avLst/>
              <a:gdLst/>
              <a:ahLst/>
              <a:cxnLst/>
              <a:rect l="0" t="0" r="0" b="0"/>
              <a:pathLst>
                <a:path w="72644" h="145105">
                  <a:moveTo>
                    <a:pt x="254" y="0"/>
                  </a:moveTo>
                  <a:cubicBezTo>
                    <a:pt x="13801" y="0"/>
                    <a:pt x="26077" y="3048"/>
                    <a:pt x="37084" y="9144"/>
                  </a:cubicBezTo>
                  <a:cubicBezTo>
                    <a:pt x="48091" y="15070"/>
                    <a:pt x="56727" y="23537"/>
                    <a:pt x="62992" y="34544"/>
                  </a:cubicBezTo>
                  <a:cubicBezTo>
                    <a:pt x="69427" y="45551"/>
                    <a:pt x="72644" y="58251"/>
                    <a:pt x="72644" y="72644"/>
                  </a:cubicBezTo>
                  <a:cubicBezTo>
                    <a:pt x="72644" y="87037"/>
                    <a:pt x="69342" y="99737"/>
                    <a:pt x="62738" y="110744"/>
                  </a:cubicBezTo>
                  <a:cubicBezTo>
                    <a:pt x="56304" y="121751"/>
                    <a:pt x="47498" y="130302"/>
                    <a:pt x="36322" y="136398"/>
                  </a:cubicBezTo>
                  <a:lnTo>
                    <a:pt x="0" y="145105"/>
                  </a:lnTo>
                  <a:lnTo>
                    <a:pt x="0" y="114107"/>
                  </a:lnTo>
                  <a:lnTo>
                    <a:pt x="17272" y="109728"/>
                  </a:lnTo>
                  <a:cubicBezTo>
                    <a:pt x="23030" y="106511"/>
                    <a:pt x="27601" y="101770"/>
                    <a:pt x="30988" y="95504"/>
                  </a:cubicBezTo>
                  <a:cubicBezTo>
                    <a:pt x="34375" y="89239"/>
                    <a:pt x="36068" y="81619"/>
                    <a:pt x="36068" y="72644"/>
                  </a:cubicBezTo>
                  <a:cubicBezTo>
                    <a:pt x="36068" y="59267"/>
                    <a:pt x="32512" y="49022"/>
                    <a:pt x="25400" y="41910"/>
                  </a:cubicBezTo>
                  <a:cubicBezTo>
                    <a:pt x="21929" y="38269"/>
                    <a:pt x="18055" y="35539"/>
                    <a:pt x="13780" y="33719"/>
                  </a:cubicBezTo>
                  <a:lnTo>
                    <a:pt x="0" y="31038"/>
                  </a:lnTo>
                  <a:lnTo>
                    <a:pt x="0" y="63"/>
                  </a:lnTo>
                  <a:lnTo>
                    <a:pt x="2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8" name="Shape 34513">
              <a:extLst>
                <a:ext uri="{FF2B5EF4-FFF2-40B4-BE49-F238E27FC236}">
                  <a16:creationId xmlns:a16="http://schemas.microsoft.com/office/drawing/2014/main" id="{6FBD08F3-5B45-4538-A5A4-EE26059E8A84}"/>
                </a:ext>
              </a:extLst>
            </p:cNvPr>
            <p:cNvSpPr/>
            <p:nvPr/>
          </p:nvSpPr>
          <p:spPr>
            <a:xfrm>
              <a:off x="1995601" y="8638540"/>
              <a:ext cx="35560" cy="187960"/>
            </a:xfrm>
            <a:custGeom>
              <a:avLst/>
              <a:gdLst/>
              <a:ahLst/>
              <a:cxnLst/>
              <a:rect l="0" t="0" r="0" b="0"/>
              <a:pathLst>
                <a:path w="35560" h="187960">
                  <a:moveTo>
                    <a:pt x="0" y="0"/>
                  </a:moveTo>
                  <a:lnTo>
                    <a:pt x="35560" y="0"/>
                  </a:lnTo>
                  <a:lnTo>
                    <a:pt x="35560" y="187960"/>
                  </a:lnTo>
                  <a:lnTo>
                    <a:pt x="0" y="187960"/>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9" name="Shape 8893">
              <a:extLst>
                <a:ext uri="{FF2B5EF4-FFF2-40B4-BE49-F238E27FC236}">
                  <a16:creationId xmlns:a16="http://schemas.microsoft.com/office/drawing/2014/main" id="{AB15C7EC-C000-4054-AF70-7DB0ACA533C9}"/>
                </a:ext>
              </a:extLst>
            </p:cNvPr>
            <p:cNvSpPr/>
            <p:nvPr/>
          </p:nvSpPr>
          <p:spPr>
            <a:xfrm>
              <a:off x="1825155" y="8628634"/>
              <a:ext cx="76708" cy="197866"/>
            </a:xfrm>
            <a:custGeom>
              <a:avLst/>
              <a:gdLst/>
              <a:ahLst/>
              <a:cxnLst/>
              <a:rect l="0" t="0" r="0" b="0"/>
              <a:pathLst>
                <a:path w="76708" h="197866">
                  <a:moveTo>
                    <a:pt x="75184" y="508"/>
                  </a:moveTo>
                  <a:lnTo>
                    <a:pt x="75184" y="30480"/>
                  </a:lnTo>
                  <a:cubicBezTo>
                    <a:pt x="66548" y="30311"/>
                    <a:pt x="60537" y="31750"/>
                    <a:pt x="57150" y="34798"/>
                  </a:cubicBezTo>
                  <a:cubicBezTo>
                    <a:pt x="53763" y="37847"/>
                    <a:pt x="52070" y="43349"/>
                    <a:pt x="52070" y="51308"/>
                  </a:cubicBezTo>
                  <a:lnTo>
                    <a:pt x="52070" y="57150"/>
                  </a:lnTo>
                  <a:lnTo>
                    <a:pt x="76708" y="57150"/>
                  </a:lnTo>
                  <a:lnTo>
                    <a:pt x="76708" y="86360"/>
                  </a:lnTo>
                  <a:lnTo>
                    <a:pt x="52070" y="86360"/>
                  </a:lnTo>
                  <a:lnTo>
                    <a:pt x="52070" y="197866"/>
                  </a:lnTo>
                  <a:lnTo>
                    <a:pt x="16002" y="197866"/>
                  </a:lnTo>
                  <a:lnTo>
                    <a:pt x="16002" y="86360"/>
                  </a:lnTo>
                  <a:lnTo>
                    <a:pt x="0" y="86360"/>
                  </a:lnTo>
                  <a:lnTo>
                    <a:pt x="0" y="57150"/>
                  </a:lnTo>
                  <a:lnTo>
                    <a:pt x="16002" y="57150"/>
                  </a:lnTo>
                  <a:lnTo>
                    <a:pt x="16002" y="50038"/>
                  </a:lnTo>
                  <a:cubicBezTo>
                    <a:pt x="16002" y="32766"/>
                    <a:pt x="20913" y="20066"/>
                    <a:pt x="30734" y="11938"/>
                  </a:cubicBezTo>
                  <a:cubicBezTo>
                    <a:pt x="40555" y="3810"/>
                    <a:pt x="55372" y="0"/>
                    <a:pt x="75184" y="508"/>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0" name="Shape 8894">
              <a:extLst>
                <a:ext uri="{FF2B5EF4-FFF2-40B4-BE49-F238E27FC236}">
                  <a16:creationId xmlns:a16="http://schemas.microsoft.com/office/drawing/2014/main" id="{AE9DB64D-8C89-4406-95F7-D301663CD3E2}"/>
                </a:ext>
              </a:extLst>
            </p:cNvPr>
            <p:cNvSpPr/>
            <p:nvPr/>
          </p:nvSpPr>
          <p:spPr>
            <a:xfrm>
              <a:off x="1921097" y="8627364"/>
              <a:ext cx="43688" cy="41656"/>
            </a:xfrm>
            <a:custGeom>
              <a:avLst/>
              <a:gdLst/>
              <a:ahLst/>
              <a:cxnLst/>
              <a:rect l="0" t="0" r="0" b="0"/>
              <a:pathLst>
                <a:path w="43688" h="41656">
                  <a:moveTo>
                    <a:pt x="21844" y="0"/>
                  </a:moveTo>
                  <a:cubicBezTo>
                    <a:pt x="28109" y="0"/>
                    <a:pt x="33274" y="2032"/>
                    <a:pt x="37338" y="6096"/>
                  </a:cubicBezTo>
                  <a:cubicBezTo>
                    <a:pt x="41571" y="9991"/>
                    <a:pt x="43688" y="14901"/>
                    <a:pt x="43688" y="20828"/>
                  </a:cubicBezTo>
                  <a:cubicBezTo>
                    <a:pt x="43688" y="26754"/>
                    <a:pt x="41571" y="31750"/>
                    <a:pt x="37338" y="35814"/>
                  </a:cubicBezTo>
                  <a:cubicBezTo>
                    <a:pt x="33274" y="39708"/>
                    <a:pt x="28109" y="41656"/>
                    <a:pt x="21844" y="41656"/>
                  </a:cubicBezTo>
                  <a:cubicBezTo>
                    <a:pt x="15579" y="41656"/>
                    <a:pt x="10329" y="39708"/>
                    <a:pt x="6096" y="35814"/>
                  </a:cubicBezTo>
                  <a:cubicBezTo>
                    <a:pt x="2032" y="31750"/>
                    <a:pt x="0" y="26754"/>
                    <a:pt x="0" y="20828"/>
                  </a:cubicBezTo>
                  <a:cubicBezTo>
                    <a:pt x="0" y="14901"/>
                    <a:pt x="2032" y="9991"/>
                    <a:pt x="6096" y="6096"/>
                  </a:cubicBezTo>
                  <a:cubicBezTo>
                    <a:pt x="10329" y="2032"/>
                    <a:pt x="15579" y="0"/>
                    <a:pt x="21844"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1" name="Shape 8895">
              <a:extLst>
                <a:ext uri="{FF2B5EF4-FFF2-40B4-BE49-F238E27FC236}">
                  <a16:creationId xmlns:a16="http://schemas.microsoft.com/office/drawing/2014/main" id="{8A0D9D64-8D5E-4653-8EC5-3553A1E5969C}"/>
                </a:ext>
              </a:extLst>
            </p:cNvPr>
            <p:cNvSpPr/>
            <p:nvPr/>
          </p:nvSpPr>
          <p:spPr>
            <a:xfrm>
              <a:off x="2126873" y="8782304"/>
              <a:ext cx="66675" cy="46482"/>
            </a:xfrm>
            <a:custGeom>
              <a:avLst/>
              <a:gdLst/>
              <a:ahLst/>
              <a:cxnLst/>
              <a:rect l="0" t="0" r="0" b="0"/>
              <a:pathLst>
                <a:path w="66675" h="46482">
                  <a:moveTo>
                    <a:pt x="28321" y="0"/>
                  </a:moveTo>
                  <a:lnTo>
                    <a:pt x="66675" y="0"/>
                  </a:lnTo>
                  <a:cubicBezTo>
                    <a:pt x="62611" y="13546"/>
                    <a:pt x="54822" y="24723"/>
                    <a:pt x="43307" y="33527"/>
                  </a:cubicBezTo>
                  <a:cubicBezTo>
                    <a:pt x="31792" y="42164"/>
                    <a:pt x="17653" y="46482"/>
                    <a:pt x="889" y="46482"/>
                  </a:cubicBezTo>
                  <a:lnTo>
                    <a:pt x="0" y="46265"/>
                  </a:lnTo>
                  <a:lnTo>
                    <a:pt x="0" y="16970"/>
                  </a:lnTo>
                  <a:lnTo>
                    <a:pt x="127" y="17018"/>
                  </a:lnTo>
                  <a:cubicBezTo>
                    <a:pt x="13335" y="17018"/>
                    <a:pt x="22733" y="11345"/>
                    <a:pt x="2832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2" name="Shape 8896">
              <a:extLst>
                <a:ext uri="{FF2B5EF4-FFF2-40B4-BE49-F238E27FC236}">
                  <a16:creationId xmlns:a16="http://schemas.microsoft.com/office/drawing/2014/main" id="{6A1A29FC-6E87-401B-8F44-8DC724F87B83}"/>
                </a:ext>
              </a:extLst>
            </p:cNvPr>
            <p:cNvSpPr/>
            <p:nvPr/>
          </p:nvSpPr>
          <p:spPr>
            <a:xfrm>
              <a:off x="2126873" y="8683498"/>
              <a:ext cx="70231" cy="83312"/>
            </a:xfrm>
            <a:custGeom>
              <a:avLst/>
              <a:gdLst/>
              <a:ahLst/>
              <a:cxnLst/>
              <a:rect l="0" t="0" r="0" b="0"/>
              <a:pathLst>
                <a:path w="70231" h="83312">
                  <a:moveTo>
                    <a:pt x="889" y="0"/>
                  </a:moveTo>
                  <a:cubicBezTo>
                    <a:pt x="14267" y="0"/>
                    <a:pt x="26204" y="2879"/>
                    <a:pt x="36703" y="8636"/>
                  </a:cubicBezTo>
                  <a:cubicBezTo>
                    <a:pt x="47371" y="14394"/>
                    <a:pt x="55584" y="22606"/>
                    <a:pt x="61341" y="33274"/>
                  </a:cubicBezTo>
                  <a:cubicBezTo>
                    <a:pt x="67268" y="43773"/>
                    <a:pt x="70231" y="55880"/>
                    <a:pt x="70231" y="69596"/>
                  </a:cubicBezTo>
                  <a:cubicBezTo>
                    <a:pt x="70231" y="74676"/>
                    <a:pt x="69892" y="79248"/>
                    <a:pt x="69215" y="83312"/>
                  </a:cubicBezTo>
                  <a:lnTo>
                    <a:pt x="0" y="83312"/>
                  </a:lnTo>
                  <a:lnTo>
                    <a:pt x="0" y="59436"/>
                  </a:lnTo>
                  <a:lnTo>
                    <a:pt x="33401" y="59436"/>
                  </a:lnTo>
                  <a:cubicBezTo>
                    <a:pt x="33232" y="50292"/>
                    <a:pt x="29930" y="43011"/>
                    <a:pt x="23495" y="37592"/>
                  </a:cubicBezTo>
                  <a:lnTo>
                    <a:pt x="0" y="29255"/>
                  </a:lnTo>
                  <a:lnTo>
                    <a:pt x="0" y="215"/>
                  </a:lnTo>
                  <a:lnTo>
                    <a:pt x="88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3" name="Shape 8898">
              <a:extLst>
                <a:ext uri="{FF2B5EF4-FFF2-40B4-BE49-F238E27FC236}">
                  <a16:creationId xmlns:a16="http://schemas.microsoft.com/office/drawing/2014/main" id="{0375A726-DC9D-4A7E-893B-CEF80BCC96DC}"/>
                </a:ext>
              </a:extLst>
            </p:cNvPr>
            <p:cNvSpPr/>
            <p:nvPr/>
          </p:nvSpPr>
          <p:spPr>
            <a:xfrm>
              <a:off x="4185791" y="8661400"/>
              <a:ext cx="94107" cy="152400"/>
            </a:xfrm>
            <a:custGeom>
              <a:avLst/>
              <a:gdLst/>
              <a:ahLst/>
              <a:cxnLst/>
              <a:rect l="0" t="0" r="0" b="0"/>
              <a:pathLst>
                <a:path w="94107" h="152400">
                  <a:moveTo>
                    <a:pt x="17907" y="0"/>
                  </a:moveTo>
                  <a:lnTo>
                    <a:pt x="94107" y="76200"/>
                  </a:lnTo>
                  <a:lnTo>
                    <a:pt x="17907" y="152400"/>
                  </a:lnTo>
                  <a:lnTo>
                    <a:pt x="0" y="134493"/>
                  </a:lnTo>
                  <a:lnTo>
                    <a:pt x="58166" y="76200"/>
                  </a:lnTo>
                  <a:lnTo>
                    <a:pt x="0" y="17907"/>
                  </a:lnTo>
                  <a:lnTo>
                    <a:pt x="179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4" name="Shape 8899">
              <a:extLst>
                <a:ext uri="{FF2B5EF4-FFF2-40B4-BE49-F238E27FC236}">
                  <a16:creationId xmlns:a16="http://schemas.microsoft.com/office/drawing/2014/main" id="{084723BD-2D35-4B31-98E3-B98F505A8E6F}"/>
                </a:ext>
              </a:extLst>
            </p:cNvPr>
            <p:cNvSpPr/>
            <p:nvPr/>
          </p:nvSpPr>
          <p:spPr>
            <a:xfrm>
              <a:off x="4610100" y="9400408"/>
              <a:ext cx="188087" cy="188087"/>
            </a:xfrm>
            <a:custGeom>
              <a:avLst/>
              <a:gdLst/>
              <a:ahLst/>
              <a:cxnLst/>
              <a:rect l="0" t="0" r="0" b="0"/>
              <a:pathLst>
                <a:path w="188087" h="188087">
                  <a:moveTo>
                    <a:pt x="140462" y="0"/>
                  </a:moveTo>
                  <a:lnTo>
                    <a:pt x="188087" y="47625"/>
                  </a:lnTo>
                  <a:lnTo>
                    <a:pt x="47625" y="188087"/>
                  </a:lnTo>
                  <a:lnTo>
                    <a:pt x="0" y="188087"/>
                  </a:lnTo>
                  <a:lnTo>
                    <a:pt x="0" y="140462"/>
                  </a:lnTo>
                  <a:lnTo>
                    <a:pt x="14046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5" name="Shape 8900">
              <a:extLst>
                <a:ext uri="{FF2B5EF4-FFF2-40B4-BE49-F238E27FC236}">
                  <a16:creationId xmlns:a16="http://schemas.microsoft.com/office/drawing/2014/main" id="{22B277BB-F4B3-4390-B65E-74EE6D8BF81B}"/>
                </a:ext>
              </a:extLst>
            </p:cNvPr>
            <p:cNvSpPr/>
            <p:nvPr/>
          </p:nvSpPr>
          <p:spPr>
            <a:xfrm>
              <a:off x="4764151" y="9359863"/>
              <a:ext cx="75819" cy="74581"/>
            </a:xfrm>
            <a:custGeom>
              <a:avLst/>
              <a:gdLst/>
              <a:ahLst/>
              <a:cxnLst/>
              <a:rect l="0" t="0" r="0" b="0"/>
              <a:pathLst>
                <a:path w="75819" h="74581">
                  <a:moveTo>
                    <a:pt x="32195" y="0"/>
                  </a:moveTo>
                  <a:cubicBezTo>
                    <a:pt x="35433" y="0"/>
                    <a:pt x="38671" y="1239"/>
                    <a:pt x="41148" y="3715"/>
                  </a:cubicBezTo>
                  <a:lnTo>
                    <a:pt x="70866" y="33433"/>
                  </a:lnTo>
                  <a:cubicBezTo>
                    <a:pt x="75819" y="38386"/>
                    <a:pt x="75819" y="46387"/>
                    <a:pt x="70866" y="51340"/>
                  </a:cubicBezTo>
                  <a:lnTo>
                    <a:pt x="47625" y="74581"/>
                  </a:lnTo>
                  <a:lnTo>
                    <a:pt x="0" y="26956"/>
                  </a:lnTo>
                  <a:lnTo>
                    <a:pt x="23241" y="3715"/>
                  </a:lnTo>
                  <a:cubicBezTo>
                    <a:pt x="25717" y="1239"/>
                    <a:pt x="28956" y="0"/>
                    <a:pt x="32195"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6" name="Shape 8902">
              <a:extLst>
                <a:ext uri="{FF2B5EF4-FFF2-40B4-BE49-F238E27FC236}">
                  <a16:creationId xmlns:a16="http://schemas.microsoft.com/office/drawing/2014/main" id="{18283951-E2AB-4319-B66E-DC508F147127}"/>
                </a:ext>
              </a:extLst>
            </p:cNvPr>
            <p:cNvSpPr/>
            <p:nvPr/>
          </p:nvSpPr>
          <p:spPr>
            <a:xfrm>
              <a:off x="50800" y="0"/>
              <a:ext cx="2609850" cy="10452100"/>
            </a:xfrm>
            <a:custGeom>
              <a:avLst/>
              <a:gdLst/>
              <a:ahLst/>
              <a:cxnLst/>
              <a:rect l="0" t="0" r="0" b="0"/>
              <a:pathLst>
                <a:path w="2609850" h="10452100">
                  <a:moveTo>
                    <a:pt x="0" y="0"/>
                  </a:moveTo>
                  <a:lnTo>
                    <a:pt x="12700" y="0"/>
                  </a:lnTo>
                  <a:lnTo>
                    <a:pt x="2609850" y="0"/>
                  </a:lnTo>
                  <a:lnTo>
                    <a:pt x="2609850" y="12700"/>
                  </a:lnTo>
                  <a:lnTo>
                    <a:pt x="12700" y="12700"/>
                  </a:lnTo>
                  <a:lnTo>
                    <a:pt x="12700" y="10439400"/>
                  </a:lnTo>
                  <a:lnTo>
                    <a:pt x="2609850" y="10439400"/>
                  </a:lnTo>
                  <a:lnTo>
                    <a:pt x="2609850" y="10452100"/>
                  </a:lnTo>
                  <a:lnTo>
                    <a:pt x="12700" y="10452100"/>
                  </a:lnTo>
                  <a:lnTo>
                    <a:pt x="0" y="10452100"/>
                  </a:lnTo>
                  <a:lnTo>
                    <a:pt x="0" y="10439400"/>
                  </a:lnTo>
                  <a:lnTo>
                    <a:pt x="0" y="1270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7" name="Shape 8903">
              <a:extLst>
                <a:ext uri="{FF2B5EF4-FFF2-40B4-BE49-F238E27FC236}">
                  <a16:creationId xmlns:a16="http://schemas.microsoft.com/office/drawing/2014/main" id="{919681F3-563B-4421-B505-D3B8C17516AE}"/>
                </a:ext>
              </a:extLst>
            </p:cNvPr>
            <p:cNvSpPr/>
            <p:nvPr/>
          </p:nvSpPr>
          <p:spPr>
            <a:xfrm>
              <a:off x="2660650" y="0"/>
              <a:ext cx="2609850" cy="10452100"/>
            </a:xfrm>
            <a:custGeom>
              <a:avLst/>
              <a:gdLst/>
              <a:ahLst/>
              <a:cxnLst/>
              <a:rect l="0" t="0" r="0" b="0"/>
              <a:pathLst>
                <a:path w="2609850" h="10452100">
                  <a:moveTo>
                    <a:pt x="0" y="0"/>
                  </a:moveTo>
                  <a:lnTo>
                    <a:pt x="2597150" y="0"/>
                  </a:lnTo>
                  <a:lnTo>
                    <a:pt x="2609850" y="0"/>
                  </a:lnTo>
                  <a:lnTo>
                    <a:pt x="2609850" y="12700"/>
                  </a:lnTo>
                  <a:lnTo>
                    <a:pt x="2609850" y="10439400"/>
                  </a:lnTo>
                  <a:lnTo>
                    <a:pt x="2609850" y="10452100"/>
                  </a:lnTo>
                  <a:lnTo>
                    <a:pt x="2597150" y="10452100"/>
                  </a:lnTo>
                  <a:lnTo>
                    <a:pt x="0" y="10452100"/>
                  </a:lnTo>
                  <a:lnTo>
                    <a:pt x="0" y="10439400"/>
                  </a:lnTo>
                  <a:lnTo>
                    <a:pt x="2597150" y="10439400"/>
                  </a:lnTo>
                  <a:lnTo>
                    <a:pt x="2597150" y="12700"/>
                  </a:lnTo>
                  <a:lnTo>
                    <a:pt x="0" y="12700"/>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grpSp>
      <p:sp>
        <p:nvSpPr>
          <p:cNvPr id="6" name="Rectangle 202">
            <a:extLst>
              <a:ext uri="{FF2B5EF4-FFF2-40B4-BE49-F238E27FC236}">
                <a16:creationId xmlns:a16="http://schemas.microsoft.com/office/drawing/2014/main" id="{075D1783-D242-4056-98BB-699EF7ADA4AF}"/>
              </a:ext>
            </a:extLst>
          </p:cNvPr>
          <p:cNvSpPr>
            <a:spLocks noChangeArrowheads="1"/>
          </p:cNvSpPr>
          <p:nvPr/>
        </p:nvSpPr>
        <p:spPr bwMode="auto">
          <a:xfrm>
            <a:off x="-9144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b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8" name="Google Shape;1714;p59">
            <a:extLst>
              <a:ext uri="{FF2B5EF4-FFF2-40B4-BE49-F238E27FC236}">
                <a16:creationId xmlns:a16="http://schemas.microsoft.com/office/drawing/2014/main" id="{A32005E9-1282-4492-B365-0CED1C6722FD}"/>
              </a:ext>
            </a:extLst>
          </p:cNvPr>
          <p:cNvSpPr/>
          <p:nvPr/>
        </p:nvSpPr>
        <p:spPr>
          <a:xfrm>
            <a:off x="5633595" y="4013042"/>
            <a:ext cx="634506" cy="102923"/>
          </a:xfrm>
          <a:custGeom>
            <a:avLst/>
            <a:gdLst/>
            <a:ahLst/>
            <a:cxnLst/>
            <a:rect l="l" t="t" r="r" b="b"/>
            <a:pathLst>
              <a:path w="14426" h="3481" extrusionOk="0">
                <a:moveTo>
                  <a:pt x="14382" y="1"/>
                </a:moveTo>
                <a:lnTo>
                  <a:pt x="10965" y="3412"/>
                </a:lnTo>
                <a:lnTo>
                  <a:pt x="1" y="3412"/>
                </a:lnTo>
                <a:lnTo>
                  <a:pt x="1" y="3480"/>
                </a:lnTo>
                <a:lnTo>
                  <a:pt x="10989" y="3480"/>
                </a:lnTo>
                <a:lnTo>
                  <a:pt x="14425" y="44"/>
                </a:lnTo>
                <a:lnTo>
                  <a:pt x="14382" y="1"/>
                </a:lnTo>
                <a:close/>
              </a:path>
            </a:pathLst>
          </a:custGeom>
          <a:solidFill>
            <a:schemeClr val="lt2"/>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25;p59">
            <a:extLst>
              <a:ext uri="{FF2B5EF4-FFF2-40B4-BE49-F238E27FC236}">
                <a16:creationId xmlns:a16="http://schemas.microsoft.com/office/drawing/2014/main" id="{BE7F1E9E-8624-4C7F-8175-9A79ABA2ABA7}"/>
              </a:ext>
            </a:extLst>
          </p:cNvPr>
          <p:cNvSpPr txBox="1">
            <a:spLocks/>
          </p:cNvSpPr>
          <p:nvPr/>
        </p:nvSpPr>
        <p:spPr>
          <a:xfrm>
            <a:off x="6258193" y="3774605"/>
            <a:ext cx="2571105" cy="322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buFont typeface="Montserrat"/>
              <a:buNone/>
            </a:pPr>
            <a:r>
              <a:rPr lang="en-US" sz="1800" b="1" dirty="0">
                <a:solidFill>
                  <a:schemeClr val="accent1"/>
                </a:solidFill>
              </a:rPr>
              <a:t>ADD POST</a:t>
            </a:r>
          </a:p>
        </p:txBody>
      </p:sp>
    </p:spTree>
    <p:extLst>
      <p:ext uri="{BB962C8B-B14F-4D97-AF65-F5344CB8AC3E}">
        <p14:creationId xmlns:p14="http://schemas.microsoft.com/office/powerpoint/2010/main" val="1263723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7" name="Google Shape;1757;p63"/>
          <p:cNvSpPr txBox="1">
            <a:spLocks noGrp="1"/>
          </p:cNvSpPr>
          <p:nvPr>
            <p:ph type="title"/>
          </p:nvPr>
        </p:nvSpPr>
        <p:spPr>
          <a:xfrm>
            <a:off x="718400" y="346331"/>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766" name="Google Shape;1766;p63"/>
          <p:cNvSpPr/>
          <p:nvPr/>
        </p:nvSpPr>
        <p:spPr>
          <a:xfrm>
            <a:off x="3354425" y="880700"/>
            <a:ext cx="2404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86"/>
          <p:cNvSpPr/>
          <p:nvPr/>
        </p:nvSpPr>
        <p:spPr>
          <a:xfrm rot="-794793">
            <a:off x="5186473" y="33247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6"/>
          <p:cNvSpPr/>
          <p:nvPr/>
        </p:nvSpPr>
        <p:spPr>
          <a:xfrm rot="-794793">
            <a:off x="5186473" y="14959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6"/>
          <p:cNvSpPr/>
          <p:nvPr/>
        </p:nvSpPr>
        <p:spPr>
          <a:xfrm rot="-794793">
            <a:off x="1452673" y="3316519"/>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6"/>
          <p:cNvSpPr/>
          <p:nvPr/>
        </p:nvSpPr>
        <p:spPr>
          <a:xfrm rot="-794793">
            <a:off x="1452673" y="14959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6"/>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Android Features</a:t>
            </a:r>
            <a:endParaRPr dirty="0"/>
          </a:p>
        </p:txBody>
      </p:sp>
      <p:sp>
        <p:nvSpPr>
          <p:cNvPr id="2333" name="Google Shape;2333;p86"/>
          <p:cNvSpPr/>
          <p:nvPr/>
        </p:nvSpPr>
        <p:spPr>
          <a:xfrm>
            <a:off x="3252350" y="884775"/>
            <a:ext cx="2701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6"/>
          <p:cNvSpPr txBox="1"/>
          <p:nvPr/>
        </p:nvSpPr>
        <p:spPr>
          <a:xfrm>
            <a:off x="1727891" y="1965471"/>
            <a:ext cx="2020199" cy="4932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2"/>
                </a:solidFill>
                <a:latin typeface="Montserrat"/>
                <a:ea typeface="Montserrat"/>
                <a:cs typeface="Montserrat"/>
                <a:sym typeface="Montserrat"/>
              </a:rPr>
              <a:t>Firebase</a:t>
            </a:r>
            <a:endParaRPr sz="1500" dirty="0">
              <a:solidFill>
                <a:schemeClr val="lt2"/>
              </a:solidFill>
              <a:latin typeface="Montserrat"/>
              <a:ea typeface="Montserrat"/>
              <a:cs typeface="Montserrat"/>
              <a:sym typeface="Montserrat"/>
            </a:endParaRPr>
          </a:p>
        </p:txBody>
      </p:sp>
      <p:sp>
        <p:nvSpPr>
          <p:cNvPr id="2335" name="Google Shape;2335;p86"/>
          <p:cNvSpPr txBox="1"/>
          <p:nvPr/>
        </p:nvSpPr>
        <p:spPr>
          <a:xfrm>
            <a:off x="5223491" y="1941745"/>
            <a:ext cx="2331037" cy="7286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2"/>
                </a:solidFill>
                <a:latin typeface="Montserrat"/>
                <a:ea typeface="Montserrat"/>
                <a:cs typeface="Montserrat"/>
                <a:sym typeface="Montserrat"/>
              </a:rPr>
              <a:t>Material Design, Motion Layout, Animations, Navigation Menu</a:t>
            </a:r>
            <a:endParaRPr sz="1500" dirty="0">
              <a:solidFill>
                <a:schemeClr val="lt2"/>
              </a:solidFill>
              <a:latin typeface="Montserrat"/>
              <a:ea typeface="Montserrat"/>
              <a:cs typeface="Montserrat"/>
              <a:sym typeface="Montserrat"/>
            </a:endParaRPr>
          </a:p>
        </p:txBody>
      </p:sp>
      <p:sp>
        <p:nvSpPr>
          <p:cNvPr id="2336" name="Google Shape;2336;p86"/>
          <p:cNvSpPr txBox="1"/>
          <p:nvPr/>
        </p:nvSpPr>
        <p:spPr>
          <a:xfrm>
            <a:off x="1521804" y="3683530"/>
            <a:ext cx="2330349" cy="8884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2"/>
                </a:solidFill>
                <a:latin typeface="Montserrat"/>
                <a:ea typeface="Montserrat"/>
                <a:cs typeface="Montserrat"/>
                <a:sym typeface="Montserrat"/>
              </a:rPr>
              <a:t>Android 7.0 Nougat API 24</a:t>
            </a:r>
          </a:p>
          <a:p>
            <a:pPr marL="0" lvl="0" indent="0" algn="ctr" rtl="0">
              <a:spcBef>
                <a:spcPts val="0"/>
              </a:spcBef>
              <a:spcAft>
                <a:spcPts val="0"/>
              </a:spcAft>
              <a:buNone/>
            </a:pPr>
            <a:r>
              <a:rPr lang="en-US" sz="1500" dirty="0">
                <a:solidFill>
                  <a:schemeClr val="lt2"/>
                </a:solidFill>
                <a:latin typeface="Montserrat"/>
                <a:ea typeface="Montserrat"/>
                <a:cs typeface="Montserrat"/>
                <a:sym typeface="Montserrat"/>
              </a:rPr>
              <a:t>Steady internet connection</a:t>
            </a:r>
            <a:endParaRPr sz="1500" dirty="0">
              <a:solidFill>
                <a:schemeClr val="lt2"/>
              </a:solidFill>
              <a:latin typeface="Montserrat"/>
              <a:ea typeface="Montserrat"/>
              <a:cs typeface="Montserrat"/>
              <a:sym typeface="Montserrat"/>
            </a:endParaRPr>
          </a:p>
        </p:txBody>
      </p:sp>
      <p:sp>
        <p:nvSpPr>
          <p:cNvPr id="2337" name="Google Shape;2337;p86"/>
          <p:cNvSpPr txBox="1"/>
          <p:nvPr/>
        </p:nvSpPr>
        <p:spPr>
          <a:xfrm>
            <a:off x="5471634" y="3759274"/>
            <a:ext cx="1870500" cy="5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2"/>
                </a:solidFill>
                <a:latin typeface="Montserrat"/>
                <a:ea typeface="Montserrat"/>
                <a:cs typeface="Montserrat"/>
                <a:sym typeface="Montserrat"/>
              </a:rPr>
              <a:t>Google </a:t>
            </a:r>
            <a:r>
              <a:rPr lang="en-US" sz="1500" dirty="0" err="1">
                <a:solidFill>
                  <a:schemeClr val="lt2"/>
                </a:solidFill>
                <a:latin typeface="Montserrat"/>
                <a:ea typeface="Montserrat"/>
                <a:cs typeface="Montserrat"/>
                <a:sym typeface="Montserrat"/>
              </a:rPr>
              <a:t>ARCore</a:t>
            </a:r>
            <a:r>
              <a:rPr lang="en-US" sz="1500" dirty="0">
                <a:solidFill>
                  <a:schemeClr val="lt2"/>
                </a:solidFill>
                <a:latin typeface="Montserrat"/>
                <a:ea typeface="Montserrat"/>
                <a:cs typeface="Montserrat"/>
                <a:sym typeface="Montserrat"/>
              </a:rPr>
              <a:t>, Unity</a:t>
            </a:r>
            <a:endParaRPr sz="1500" dirty="0">
              <a:solidFill>
                <a:schemeClr val="lt2"/>
              </a:solidFill>
              <a:latin typeface="Montserrat"/>
              <a:ea typeface="Montserrat"/>
              <a:cs typeface="Montserrat"/>
              <a:sym typeface="Montserrat"/>
            </a:endParaRPr>
          </a:p>
        </p:txBody>
      </p:sp>
      <p:sp>
        <p:nvSpPr>
          <p:cNvPr id="2338" name="Google Shape;2338;p86"/>
          <p:cNvSpPr/>
          <p:nvPr/>
        </p:nvSpPr>
        <p:spPr>
          <a:xfrm>
            <a:off x="1683887" y="1381425"/>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6"/>
          <p:cNvSpPr txBox="1"/>
          <p:nvPr/>
        </p:nvSpPr>
        <p:spPr>
          <a:xfrm>
            <a:off x="1854287" y="1484300"/>
            <a:ext cx="16794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ontserrat"/>
                <a:ea typeface="Montserrat"/>
                <a:cs typeface="Montserrat"/>
                <a:sym typeface="Montserrat"/>
              </a:rPr>
              <a:t>Backend</a:t>
            </a:r>
            <a:endParaRPr sz="1600" b="1" dirty="0">
              <a:solidFill>
                <a:schemeClr val="accent1"/>
              </a:solidFill>
              <a:latin typeface="Montserrat"/>
              <a:ea typeface="Montserrat"/>
              <a:cs typeface="Montserrat"/>
              <a:sym typeface="Montserrat"/>
            </a:endParaRPr>
          </a:p>
        </p:txBody>
      </p:sp>
      <p:sp>
        <p:nvSpPr>
          <p:cNvPr id="2340" name="Google Shape;2340;p86"/>
          <p:cNvSpPr/>
          <p:nvPr/>
        </p:nvSpPr>
        <p:spPr>
          <a:xfrm>
            <a:off x="5117293" y="1381425"/>
            <a:ext cx="2579179" cy="457433"/>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6"/>
          <p:cNvSpPr txBox="1"/>
          <p:nvPr/>
        </p:nvSpPr>
        <p:spPr>
          <a:xfrm>
            <a:off x="5117294" y="1528574"/>
            <a:ext cx="2579179" cy="1743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ontserrat"/>
                <a:ea typeface="Montserrat"/>
                <a:cs typeface="Montserrat"/>
                <a:sym typeface="Montserrat"/>
              </a:rPr>
              <a:t>UI</a:t>
            </a:r>
            <a:endParaRPr sz="1600" b="1" dirty="0">
              <a:solidFill>
                <a:schemeClr val="accent1"/>
              </a:solidFill>
              <a:latin typeface="Montserrat"/>
              <a:ea typeface="Montserrat"/>
              <a:cs typeface="Montserrat"/>
              <a:sym typeface="Montserrat"/>
            </a:endParaRPr>
          </a:p>
        </p:txBody>
      </p:sp>
      <p:sp>
        <p:nvSpPr>
          <p:cNvPr id="2342" name="Google Shape;2342;p86"/>
          <p:cNvSpPr/>
          <p:nvPr/>
        </p:nvSpPr>
        <p:spPr>
          <a:xfrm>
            <a:off x="5396784" y="3187089"/>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6"/>
          <p:cNvSpPr txBox="1"/>
          <p:nvPr/>
        </p:nvSpPr>
        <p:spPr>
          <a:xfrm>
            <a:off x="5567184" y="3289976"/>
            <a:ext cx="16794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ontserrat"/>
                <a:ea typeface="Montserrat"/>
                <a:cs typeface="Montserrat"/>
                <a:sym typeface="Montserrat"/>
              </a:rPr>
              <a:t>AR</a:t>
            </a:r>
            <a:endParaRPr sz="1600" b="1" dirty="0">
              <a:solidFill>
                <a:schemeClr val="accent1"/>
              </a:solidFill>
              <a:latin typeface="Montserrat"/>
              <a:ea typeface="Montserrat"/>
              <a:cs typeface="Montserrat"/>
              <a:sym typeface="Montserrat"/>
            </a:endParaRPr>
          </a:p>
        </p:txBody>
      </p:sp>
      <p:sp>
        <p:nvSpPr>
          <p:cNvPr id="2344" name="Google Shape;2344;p86"/>
          <p:cNvSpPr/>
          <p:nvPr/>
        </p:nvSpPr>
        <p:spPr>
          <a:xfrm>
            <a:off x="1683888" y="3187089"/>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6"/>
          <p:cNvSpPr txBox="1"/>
          <p:nvPr/>
        </p:nvSpPr>
        <p:spPr>
          <a:xfrm>
            <a:off x="1551621" y="3252453"/>
            <a:ext cx="2214584" cy="3657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ontserrat"/>
                <a:ea typeface="Montserrat"/>
                <a:cs typeface="Montserrat"/>
                <a:sym typeface="Montserrat"/>
              </a:rPr>
              <a:t>System Requirements</a:t>
            </a:r>
            <a:endParaRPr sz="1600" b="1" dirty="0">
              <a:solidFill>
                <a:schemeClr val="accen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2783135" y="2332650"/>
            <a:ext cx="536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Our Team</a:t>
            </a:r>
            <a:endParaRPr dirty="0"/>
          </a:p>
        </p:txBody>
      </p:sp>
      <p:pic>
        <p:nvPicPr>
          <p:cNvPr id="5" name="Graphic 4">
            <a:extLst>
              <a:ext uri="{FF2B5EF4-FFF2-40B4-BE49-F238E27FC236}">
                <a16:creationId xmlns:a16="http://schemas.microsoft.com/office/drawing/2014/main" id="{6CD0818C-FA38-4CF2-AAA8-CD270F0601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19" y="-142296"/>
            <a:ext cx="4225199" cy="42251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7"/>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751" name="Google Shape;751;p47"/>
          <p:cNvSpPr txBox="1">
            <a:spLocks noGrp="1"/>
          </p:cNvSpPr>
          <p:nvPr>
            <p:ph type="subTitle" idx="1"/>
          </p:nvPr>
        </p:nvSpPr>
        <p:spPr>
          <a:xfrm>
            <a:off x="-74402" y="3281711"/>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Radhika Sigtia</a:t>
            </a:r>
            <a:endParaRPr dirty="0"/>
          </a:p>
        </p:txBody>
      </p:sp>
      <p:sp>
        <p:nvSpPr>
          <p:cNvPr id="753" name="Google Shape;753;p47"/>
          <p:cNvSpPr txBox="1">
            <a:spLocks noGrp="1"/>
          </p:cNvSpPr>
          <p:nvPr>
            <p:ph type="subTitle" idx="3"/>
          </p:nvPr>
        </p:nvSpPr>
        <p:spPr>
          <a:xfrm>
            <a:off x="2479893" y="3281711"/>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Sukrit</a:t>
            </a:r>
            <a:r>
              <a:rPr lang="en-US" dirty="0"/>
              <a:t> Kapil</a:t>
            </a:r>
            <a:endParaRPr dirty="0"/>
          </a:p>
        </p:txBody>
      </p:sp>
      <p:sp>
        <p:nvSpPr>
          <p:cNvPr id="755" name="Google Shape;755;p47"/>
          <p:cNvSpPr txBox="1">
            <a:spLocks noGrp="1"/>
          </p:cNvSpPr>
          <p:nvPr>
            <p:ph type="subTitle" idx="5"/>
          </p:nvPr>
        </p:nvSpPr>
        <p:spPr>
          <a:xfrm>
            <a:off x="4765364" y="3266805"/>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Sneh</a:t>
            </a:r>
            <a:r>
              <a:rPr lang="en-US" dirty="0"/>
              <a:t> </a:t>
            </a:r>
            <a:r>
              <a:rPr lang="en-US" dirty="0" err="1"/>
              <a:t>Lohia</a:t>
            </a:r>
            <a:endParaRPr dirty="0"/>
          </a:p>
        </p:txBody>
      </p:sp>
      <p:sp>
        <p:nvSpPr>
          <p:cNvPr id="757" name="Google Shape;757;p47"/>
          <p:cNvSpPr/>
          <p:nvPr/>
        </p:nvSpPr>
        <p:spPr>
          <a:xfrm>
            <a:off x="3931800" y="880700"/>
            <a:ext cx="1280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55;p47">
            <a:extLst>
              <a:ext uri="{FF2B5EF4-FFF2-40B4-BE49-F238E27FC236}">
                <a16:creationId xmlns:a16="http://schemas.microsoft.com/office/drawing/2014/main" id="{296E05DB-ACD8-449F-BA82-69135AD3F64D}"/>
              </a:ext>
            </a:extLst>
          </p:cNvPr>
          <p:cNvSpPr txBox="1">
            <a:spLocks/>
          </p:cNvSpPr>
          <p:nvPr/>
        </p:nvSpPr>
        <p:spPr>
          <a:xfrm>
            <a:off x="6936320" y="3247410"/>
            <a:ext cx="2343900" cy="32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Abdul Azeem</a:t>
            </a:r>
          </a:p>
        </p:txBody>
      </p:sp>
      <p:pic>
        <p:nvPicPr>
          <p:cNvPr id="3" name="Picture 2">
            <a:extLst>
              <a:ext uri="{FF2B5EF4-FFF2-40B4-BE49-F238E27FC236}">
                <a16:creationId xmlns:a16="http://schemas.microsoft.com/office/drawing/2014/main" id="{CE96F50A-BB87-4F8E-8A25-8CECF2FCE673}"/>
              </a:ext>
            </a:extLst>
          </p:cNvPr>
          <p:cNvPicPr>
            <a:picLocks noChangeAspect="1"/>
          </p:cNvPicPr>
          <p:nvPr/>
        </p:nvPicPr>
        <p:blipFill rotWithShape="1">
          <a:blip r:embed="rId3"/>
          <a:srcRect l="23387" t="29141" r="20628" b="23657"/>
          <a:stretch/>
        </p:blipFill>
        <p:spPr>
          <a:xfrm>
            <a:off x="273202" y="1650145"/>
            <a:ext cx="1759371" cy="1451033"/>
          </a:xfrm>
          <a:prstGeom prst="rect">
            <a:avLst/>
          </a:prstGeom>
        </p:spPr>
      </p:pic>
      <p:pic>
        <p:nvPicPr>
          <p:cNvPr id="5" name="Picture 4">
            <a:extLst>
              <a:ext uri="{FF2B5EF4-FFF2-40B4-BE49-F238E27FC236}">
                <a16:creationId xmlns:a16="http://schemas.microsoft.com/office/drawing/2014/main" id="{9B691445-458A-410F-BD7F-F2FD42240DA5}"/>
              </a:ext>
            </a:extLst>
          </p:cNvPr>
          <p:cNvPicPr>
            <a:picLocks noChangeAspect="1"/>
          </p:cNvPicPr>
          <p:nvPr/>
        </p:nvPicPr>
        <p:blipFill rotWithShape="1">
          <a:blip r:embed="rId4"/>
          <a:srcRect t="1344" b="2294"/>
          <a:stretch/>
        </p:blipFill>
        <p:spPr>
          <a:xfrm>
            <a:off x="2885505" y="1684221"/>
            <a:ext cx="1483781" cy="1451033"/>
          </a:xfrm>
          <a:prstGeom prst="rect">
            <a:avLst/>
          </a:prstGeom>
        </p:spPr>
      </p:pic>
      <p:pic>
        <p:nvPicPr>
          <p:cNvPr id="9" name="Picture 8">
            <a:extLst>
              <a:ext uri="{FF2B5EF4-FFF2-40B4-BE49-F238E27FC236}">
                <a16:creationId xmlns:a16="http://schemas.microsoft.com/office/drawing/2014/main" id="{C6DCFA1A-B8F5-4C93-B179-DA09CD7C2A7A}"/>
              </a:ext>
            </a:extLst>
          </p:cNvPr>
          <p:cNvPicPr>
            <a:picLocks noChangeAspect="1"/>
          </p:cNvPicPr>
          <p:nvPr/>
        </p:nvPicPr>
        <p:blipFill rotWithShape="1">
          <a:blip r:embed="rId5"/>
          <a:srcRect t="5621" b="12549"/>
          <a:stretch/>
        </p:blipFill>
        <p:spPr>
          <a:xfrm>
            <a:off x="7306076" y="1671449"/>
            <a:ext cx="1259701" cy="1463805"/>
          </a:xfrm>
          <a:prstGeom prst="rect">
            <a:avLst/>
          </a:prstGeom>
        </p:spPr>
      </p:pic>
      <p:pic>
        <p:nvPicPr>
          <p:cNvPr id="11" name="Picture 10">
            <a:extLst>
              <a:ext uri="{FF2B5EF4-FFF2-40B4-BE49-F238E27FC236}">
                <a16:creationId xmlns:a16="http://schemas.microsoft.com/office/drawing/2014/main" id="{33151A73-6EA8-46C9-BB4C-1B77638C815B}"/>
              </a:ext>
            </a:extLst>
          </p:cNvPr>
          <p:cNvPicPr>
            <a:picLocks noChangeAspect="1"/>
          </p:cNvPicPr>
          <p:nvPr/>
        </p:nvPicPr>
        <p:blipFill rotWithShape="1">
          <a:blip r:embed="rId6"/>
          <a:srcRect t="4243" b="26073"/>
          <a:stretch/>
        </p:blipFill>
        <p:spPr>
          <a:xfrm>
            <a:off x="5126995" y="1750348"/>
            <a:ext cx="1545774" cy="1384906"/>
          </a:xfrm>
          <a:prstGeom prst="rect">
            <a:avLst/>
          </a:prstGeom>
        </p:spPr>
      </p:pic>
      <p:pic>
        <p:nvPicPr>
          <p:cNvPr id="4" name="Picture 3">
            <a:extLst>
              <a:ext uri="{FF2B5EF4-FFF2-40B4-BE49-F238E27FC236}">
                <a16:creationId xmlns:a16="http://schemas.microsoft.com/office/drawing/2014/main" id="{77BEA6C6-8EAE-46C0-9F5A-47695C8CF73A}"/>
              </a:ext>
            </a:extLst>
          </p:cNvPr>
          <p:cNvPicPr>
            <a:picLocks noChangeAspect="1"/>
          </p:cNvPicPr>
          <p:nvPr/>
        </p:nvPicPr>
        <p:blipFill>
          <a:blip r:embed="rId7"/>
          <a:stretch>
            <a:fillRect/>
          </a:stretch>
        </p:blipFill>
        <p:spPr>
          <a:xfrm>
            <a:off x="5307902" y="1579251"/>
            <a:ext cx="1248842" cy="16056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86"/>
          <p:cNvSpPr/>
          <p:nvPr/>
        </p:nvSpPr>
        <p:spPr>
          <a:xfrm rot="-794793">
            <a:off x="5186473" y="33247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6"/>
          <p:cNvSpPr/>
          <p:nvPr/>
        </p:nvSpPr>
        <p:spPr>
          <a:xfrm rot="-794793">
            <a:off x="5186473" y="14959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6"/>
          <p:cNvSpPr/>
          <p:nvPr/>
        </p:nvSpPr>
        <p:spPr>
          <a:xfrm rot="-794793">
            <a:off x="1452673" y="3316519"/>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6"/>
          <p:cNvSpPr/>
          <p:nvPr/>
        </p:nvSpPr>
        <p:spPr>
          <a:xfrm rot="-794793">
            <a:off x="1452673" y="1495906"/>
            <a:ext cx="2504853" cy="1262694"/>
          </a:xfrm>
          <a:custGeom>
            <a:avLst/>
            <a:gdLst/>
            <a:ahLst/>
            <a:cxnLst/>
            <a:rect l="l" t="t" r="r" b="b"/>
            <a:pathLst>
              <a:path w="87595" h="67501" extrusionOk="0">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6"/>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WORK DIVISION</a:t>
            </a:r>
            <a:endParaRPr/>
          </a:p>
        </p:txBody>
      </p:sp>
      <p:sp>
        <p:nvSpPr>
          <p:cNvPr id="2333" name="Google Shape;2333;p86"/>
          <p:cNvSpPr/>
          <p:nvPr/>
        </p:nvSpPr>
        <p:spPr>
          <a:xfrm>
            <a:off x="3252350" y="884775"/>
            <a:ext cx="2701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6"/>
          <p:cNvSpPr txBox="1"/>
          <p:nvPr/>
        </p:nvSpPr>
        <p:spPr>
          <a:xfrm>
            <a:off x="1491938" y="1952900"/>
            <a:ext cx="2404097" cy="6315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2"/>
                </a:solidFill>
                <a:latin typeface="Montserrat"/>
                <a:ea typeface="Montserrat"/>
                <a:cs typeface="Montserrat"/>
                <a:sym typeface="Montserrat"/>
              </a:rPr>
              <a:t>Backend development and handle ML related features</a:t>
            </a:r>
            <a:endParaRPr sz="1500">
              <a:solidFill>
                <a:schemeClr val="lt2"/>
              </a:solidFill>
              <a:latin typeface="Montserrat"/>
              <a:ea typeface="Montserrat"/>
              <a:cs typeface="Montserrat"/>
              <a:sym typeface="Montserrat"/>
            </a:endParaRPr>
          </a:p>
        </p:txBody>
      </p:sp>
      <p:sp>
        <p:nvSpPr>
          <p:cNvPr id="2335" name="Google Shape;2335;p86"/>
          <p:cNvSpPr txBox="1"/>
          <p:nvPr/>
        </p:nvSpPr>
        <p:spPr>
          <a:xfrm>
            <a:off x="5471633" y="1956548"/>
            <a:ext cx="1870500" cy="5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2"/>
                </a:solidFill>
                <a:latin typeface="Montserrat"/>
                <a:ea typeface="Montserrat"/>
                <a:cs typeface="Montserrat"/>
                <a:sym typeface="Montserrat"/>
              </a:rPr>
              <a:t>Work on AR and frontend development</a:t>
            </a:r>
            <a:endParaRPr sz="1500">
              <a:solidFill>
                <a:schemeClr val="lt2"/>
              </a:solidFill>
              <a:latin typeface="Montserrat"/>
              <a:ea typeface="Montserrat"/>
              <a:cs typeface="Montserrat"/>
              <a:sym typeface="Montserrat"/>
            </a:endParaRPr>
          </a:p>
        </p:txBody>
      </p:sp>
      <p:sp>
        <p:nvSpPr>
          <p:cNvPr id="2336" name="Google Shape;2336;p86"/>
          <p:cNvSpPr txBox="1"/>
          <p:nvPr/>
        </p:nvSpPr>
        <p:spPr>
          <a:xfrm>
            <a:off x="1643992" y="3655689"/>
            <a:ext cx="2122213" cy="640846"/>
          </a:xfrm>
          <a:prstGeom prst="rect">
            <a:avLst/>
          </a:prstGeom>
          <a:noFill/>
          <a:ln>
            <a:noFill/>
          </a:ln>
        </p:spPr>
        <p:txBody>
          <a:bodyPr spcFirstLastPara="1" wrap="square" lIns="91425" tIns="91425" rIns="91425" bIns="91425" anchor="ctr" anchorCtr="0">
            <a:noAutofit/>
          </a:bodyPr>
          <a:lstStyle/>
          <a:p>
            <a:pPr algn="ctr"/>
            <a:r>
              <a:rPr lang="en-US" sz="1500">
                <a:solidFill>
                  <a:schemeClr val="lt2"/>
                </a:solidFill>
                <a:latin typeface="Montserrat"/>
                <a:ea typeface="Montserrat"/>
                <a:cs typeface="Montserrat"/>
                <a:sym typeface="Montserrat"/>
              </a:rPr>
              <a:t>Backend connection and Data Management</a:t>
            </a:r>
            <a:endParaRPr sz="1500">
              <a:solidFill>
                <a:schemeClr val="lt2"/>
              </a:solidFill>
              <a:latin typeface="Montserrat"/>
              <a:ea typeface="Montserrat"/>
              <a:cs typeface="Montserrat"/>
              <a:sym typeface="Montserrat"/>
            </a:endParaRPr>
          </a:p>
        </p:txBody>
      </p:sp>
      <p:sp>
        <p:nvSpPr>
          <p:cNvPr id="2337" name="Google Shape;2337;p86"/>
          <p:cNvSpPr txBox="1"/>
          <p:nvPr/>
        </p:nvSpPr>
        <p:spPr>
          <a:xfrm>
            <a:off x="5345236" y="3707710"/>
            <a:ext cx="2187325" cy="7439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2"/>
                </a:solidFill>
                <a:latin typeface="Montserrat"/>
                <a:ea typeface="Montserrat"/>
                <a:cs typeface="Montserrat"/>
                <a:sym typeface="Montserrat"/>
              </a:rPr>
              <a:t>Handle material design and motion layout along with UI </a:t>
            </a:r>
            <a:endParaRPr sz="1500">
              <a:solidFill>
                <a:schemeClr val="lt2"/>
              </a:solidFill>
              <a:latin typeface="Montserrat"/>
              <a:ea typeface="Montserrat"/>
              <a:cs typeface="Montserrat"/>
              <a:sym typeface="Montserrat"/>
            </a:endParaRPr>
          </a:p>
        </p:txBody>
      </p:sp>
      <p:sp>
        <p:nvSpPr>
          <p:cNvPr id="2338" name="Google Shape;2338;p86"/>
          <p:cNvSpPr/>
          <p:nvPr/>
        </p:nvSpPr>
        <p:spPr>
          <a:xfrm>
            <a:off x="1683887" y="1381425"/>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6"/>
          <p:cNvSpPr txBox="1"/>
          <p:nvPr/>
        </p:nvSpPr>
        <p:spPr>
          <a:xfrm>
            <a:off x="1854287" y="1484300"/>
            <a:ext cx="16794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accent1"/>
                </a:solidFill>
                <a:latin typeface="Montserrat"/>
                <a:ea typeface="Montserrat"/>
                <a:cs typeface="Montserrat"/>
                <a:sym typeface="Montserrat"/>
              </a:rPr>
              <a:t>RADHIKA</a:t>
            </a:r>
            <a:endParaRPr sz="1600" b="1">
              <a:solidFill>
                <a:schemeClr val="accent1"/>
              </a:solidFill>
              <a:latin typeface="Montserrat"/>
              <a:ea typeface="Montserrat"/>
              <a:cs typeface="Montserrat"/>
              <a:sym typeface="Montserrat"/>
            </a:endParaRPr>
          </a:p>
        </p:txBody>
      </p:sp>
      <p:sp>
        <p:nvSpPr>
          <p:cNvPr id="2340" name="Google Shape;2340;p86"/>
          <p:cNvSpPr/>
          <p:nvPr/>
        </p:nvSpPr>
        <p:spPr>
          <a:xfrm>
            <a:off x="5396784" y="1381425"/>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6"/>
          <p:cNvSpPr txBox="1"/>
          <p:nvPr/>
        </p:nvSpPr>
        <p:spPr>
          <a:xfrm>
            <a:off x="5223492" y="1505127"/>
            <a:ext cx="2366783"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accent1"/>
                </a:solidFill>
                <a:latin typeface="Montserrat"/>
                <a:ea typeface="Montserrat"/>
                <a:cs typeface="Montserrat"/>
                <a:sym typeface="Montserrat"/>
              </a:rPr>
              <a:t>SNEH</a:t>
            </a:r>
            <a:endParaRPr sz="1600" b="1">
              <a:solidFill>
                <a:schemeClr val="accent1"/>
              </a:solidFill>
              <a:latin typeface="Montserrat"/>
              <a:ea typeface="Montserrat"/>
              <a:cs typeface="Montserrat"/>
              <a:sym typeface="Montserrat"/>
            </a:endParaRPr>
          </a:p>
        </p:txBody>
      </p:sp>
      <p:sp>
        <p:nvSpPr>
          <p:cNvPr id="2342" name="Google Shape;2342;p86"/>
          <p:cNvSpPr/>
          <p:nvPr/>
        </p:nvSpPr>
        <p:spPr>
          <a:xfrm>
            <a:off x="5396784" y="3187089"/>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6"/>
          <p:cNvSpPr txBox="1"/>
          <p:nvPr/>
        </p:nvSpPr>
        <p:spPr>
          <a:xfrm>
            <a:off x="5567184" y="3289976"/>
            <a:ext cx="16794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accent1"/>
                </a:solidFill>
                <a:latin typeface="Montserrat"/>
                <a:ea typeface="Montserrat"/>
                <a:cs typeface="Montserrat"/>
                <a:sym typeface="Montserrat"/>
              </a:rPr>
              <a:t>ABDUL</a:t>
            </a:r>
            <a:endParaRPr sz="1600" b="1">
              <a:solidFill>
                <a:schemeClr val="accent1"/>
              </a:solidFill>
              <a:latin typeface="Montserrat"/>
              <a:ea typeface="Montserrat"/>
              <a:cs typeface="Montserrat"/>
              <a:sym typeface="Montserrat"/>
            </a:endParaRPr>
          </a:p>
        </p:txBody>
      </p:sp>
      <p:sp>
        <p:nvSpPr>
          <p:cNvPr id="2344" name="Google Shape;2344;p86"/>
          <p:cNvSpPr/>
          <p:nvPr/>
        </p:nvSpPr>
        <p:spPr>
          <a:xfrm>
            <a:off x="1683888" y="3187089"/>
            <a:ext cx="2020200" cy="468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6"/>
          <p:cNvSpPr txBox="1"/>
          <p:nvPr/>
        </p:nvSpPr>
        <p:spPr>
          <a:xfrm>
            <a:off x="1854287" y="3309995"/>
            <a:ext cx="16794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accent1"/>
                </a:solidFill>
                <a:latin typeface="Montserrat"/>
                <a:ea typeface="Montserrat"/>
                <a:cs typeface="Montserrat"/>
                <a:sym typeface="Montserrat"/>
              </a:rPr>
              <a:t>SUKRIT</a:t>
            </a:r>
            <a:endParaRPr sz="1600" b="1">
              <a:solidFill>
                <a:schemeClr val="accent1"/>
              </a:solidFill>
              <a:latin typeface="Montserrat"/>
              <a:ea typeface="Montserrat"/>
              <a:cs typeface="Montserrat"/>
              <a:sym typeface="Montserrat"/>
            </a:endParaRPr>
          </a:p>
        </p:txBody>
      </p:sp>
    </p:spTree>
    <p:extLst>
      <p:ext uri="{BB962C8B-B14F-4D97-AF65-F5344CB8AC3E}">
        <p14:creationId xmlns:p14="http://schemas.microsoft.com/office/powerpoint/2010/main" val="388108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97"/>
          <p:cNvSpPr txBox="1">
            <a:spLocks noGrp="1"/>
          </p:cNvSpPr>
          <p:nvPr>
            <p:ph type="title"/>
          </p:nvPr>
        </p:nvSpPr>
        <p:spPr>
          <a:xfrm>
            <a:off x="475321" y="146596"/>
            <a:ext cx="4608600" cy="10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pic>
        <p:nvPicPr>
          <p:cNvPr id="3" name="Graphic 2">
            <a:extLst>
              <a:ext uri="{FF2B5EF4-FFF2-40B4-BE49-F238E27FC236}">
                <a16:creationId xmlns:a16="http://schemas.microsoft.com/office/drawing/2014/main" id="{870EBB85-2E91-4C66-B7B7-F21126BD8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864837"/>
            <a:ext cx="4762500" cy="4762500"/>
          </a:xfrm>
          <a:prstGeom prst="rect">
            <a:avLst/>
          </a:prstGeom>
        </p:spPr>
      </p:pic>
      <p:sp>
        <p:nvSpPr>
          <p:cNvPr id="15" name="Google Shape;2339;p86">
            <a:extLst>
              <a:ext uri="{FF2B5EF4-FFF2-40B4-BE49-F238E27FC236}">
                <a16:creationId xmlns:a16="http://schemas.microsoft.com/office/drawing/2014/main" id="{9BBD77AC-3A33-4FAE-940E-0BC2520C2307}"/>
              </a:ext>
            </a:extLst>
          </p:cNvPr>
          <p:cNvSpPr txBox="1"/>
          <p:nvPr/>
        </p:nvSpPr>
        <p:spPr>
          <a:xfrm>
            <a:off x="1403810" y="965690"/>
            <a:ext cx="2159660" cy="2033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ontserrat"/>
                <a:ea typeface="Montserrat"/>
                <a:cs typeface="Montserrat"/>
                <a:sym typeface="Montserrat"/>
              </a:rPr>
              <a:t>Gift yourself a Pet</a:t>
            </a:r>
            <a:endParaRPr sz="1600" b="1" dirty="0">
              <a:solidFill>
                <a:schemeClr val="accen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843" name="Google Shape;843;p52"/>
          <p:cNvSpPr txBox="1">
            <a:spLocks noGrp="1"/>
          </p:cNvSpPr>
          <p:nvPr>
            <p:ph type="subTitle" idx="1"/>
          </p:nvPr>
        </p:nvSpPr>
        <p:spPr>
          <a:xfrm>
            <a:off x="636502" y="2119349"/>
            <a:ext cx="3403870" cy="9553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general, store proprietors sell pets at exorbitant prices that are not negotiable.</a:t>
            </a:r>
            <a:endParaRPr dirty="0"/>
          </a:p>
        </p:txBody>
      </p:sp>
      <p:sp>
        <p:nvSpPr>
          <p:cNvPr id="844" name="Google Shape;844;p52"/>
          <p:cNvSpPr/>
          <p:nvPr/>
        </p:nvSpPr>
        <p:spPr>
          <a:xfrm>
            <a:off x="718400" y="1989041"/>
            <a:ext cx="141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a:extLst>
              <a:ext uri="{FF2B5EF4-FFF2-40B4-BE49-F238E27FC236}">
                <a16:creationId xmlns:a16="http://schemas.microsoft.com/office/drawing/2014/main" id="{D20E85EC-6268-4A28-9E5C-7B10B1EB1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4350" y="-78859"/>
            <a:ext cx="4762500" cy="4762500"/>
          </a:xfrm>
          <a:prstGeom prst="rect">
            <a:avLst/>
          </a:prstGeom>
        </p:spPr>
      </p:pic>
    </p:spTree>
    <p:extLst>
      <p:ext uri="{BB962C8B-B14F-4D97-AF65-F5344CB8AC3E}">
        <p14:creationId xmlns:p14="http://schemas.microsoft.com/office/powerpoint/2010/main" val="182602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txBox="1">
            <a:spLocks noGrp="1"/>
          </p:cNvSpPr>
          <p:nvPr>
            <p:ph type="title"/>
          </p:nvPr>
        </p:nvSpPr>
        <p:spPr>
          <a:xfrm>
            <a:off x="5640233" y="1507019"/>
            <a:ext cx="27885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843" name="Google Shape;843;p52"/>
          <p:cNvSpPr txBox="1">
            <a:spLocks noGrp="1"/>
          </p:cNvSpPr>
          <p:nvPr>
            <p:ph type="subTitle" idx="1"/>
          </p:nvPr>
        </p:nvSpPr>
        <p:spPr>
          <a:xfrm>
            <a:off x="5676334" y="2183144"/>
            <a:ext cx="3226661" cy="9659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If you are a foster parent and are unsure where to place your cherished pets ?</a:t>
            </a:r>
            <a:endParaRPr dirty="0"/>
          </a:p>
        </p:txBody>
      </p:sp>
      <p:sp>
        <p:nvSpPr>
          <p:cNvPr id="844" name="Google Shape;844;p52"/>
          <p:cNvSpPr/>
          <p:nvPr/>
        </p:nvSpPr>
        <p:spPr>
          <a:xfrm>
            <a:off x="5758232" y="2052836"/>
            <a:ext cx="141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a:extLst>
              <a:ext uri="{FF2B5EF4-FFF2-40B4-BE49-F238E27FC236}">
                <a16:creationId xmlns:a16="http://schemas.microsoft.com/office/drawing/2014/main" id="{368EA32A-57CC-45D0-80AD-6723B99D9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303" y="190500"/>
            <a:ext cx="4762500" cy="4762500"/>
          </a:xfrm>
          <a:prstGeom prst="rect">
            <a:avLst/>
          </a:prstGeom>
        </p:spPr>
      </p:pic>
    </p:spTree>
    <p:extLst>
      <p:ext uri="{BB962C8B-B14F-4D97-AF65-F5344CB8AC3E}">
        <p14:creationId xmlns:p14="http://schemas.microsoft.com/office/powerpoint/2010/main" val="68832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txBox="1">
            <a:spLocks noGrp="1"/>
          </p:cNvSpPr>
          <p:nvPr>
            <p:ph type="title"/>
          </p:nvPr>
        </p:nvSpPr>
        <p:spPr>
          <a:xfrm>
            <a:off x="5498466" y="1280191"/>
            <a:ext cx="27885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843" name="Google Shape;843;p52"/>
          <p:cNvSpPr txBox="1">
            <a:spLocks noGrp="1"/>
          </p:cNvSpPr>
          <p:nvPr>
            <p:ph type="subTitle" idx="1"/>
          </p:nvPr>
        </p:nvSpPr>
        <p:spPr>
          <a:xfrm>
            <a:off x="5534567" y="1956316"/>
            <a:ext cx="3440746" cy="4222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There is also the issue of pets going missing and being difficult to locate.</a:t>
            </a:r>
            <a:endParaRPr dirty="0"/>
          </a:p>
        </p:txBody>
      </p:sp>
      <p:sp>
        <p:nvSpPr>
          <p:cNvPr id="844" name="Google Shape;844;p52"/>
          <p:cNvSpPr/>
          <p:nvPr/>
        </p:nvSpPr>
        <p:spPr>
          <a:xfrm>
            <a:off x="5646175" y="1817058"/>
            <a:ext cx="141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a:extLst>
              <a:ext uri="{FF2B5EF4-FFF2-40B4-BE49-F238E27FC236}">
                <a16:creationId xmlns:a16="http://schemas.microsoft.com/office/drawing/2014/main" id="{A6B01DE6-E40B-4813-B65B-02EDDA7BE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271" y="71630"/>
            <a:ext cx="4762500" cy="4762500"/>
          </a:xfrm>
          <a:prstGeom prst="rect">
            <a:avLst/>
          </a:prstGeom>
        </p:spPr>
      </p:pic>
    </p:spTree>
    <p:extLst>
      <p:ext uri="{BB962C8B-B14F-4D97-AF65-F5344CB8AC3E}">
        <p14:creationId xmlns:p14="http://schemas.microsoft.com/office/powerpoint/2010/main" val="3851011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843" name="Google Shape;843;p52"/>
          <p:cNvSpPr txBox="1">
            <a:spLocks noGrp="1"/>
          </p:cNvSpPr>
          <p:nvPr>
            <p:ph type="subTitle" idx="1"/>
          </p:nvPr>
        </p:nvSpPr>
        <p:spPr>
          <a:xfrm>
            <a:off x="636502" y="2119349"/>
            <a:ext cx="3440746" cy="4222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When you come across a lost pet and are unsure how to assist it, what do you do?</a:t>
            </a:r>
            <a:endParaRPr dirty="0"/>
          </a:p>
        </p:txBody>
      </p:sp>
      <p:sp>
        <p:nvSpPr>
          <p:cNvPr id="844" name="Google Shape;844;p52"/>
          <p:cNvSpPr/>
          <p:nvPr/>
        </p:nvSpPr>
        <p:spPr>
          <a:xfrm>
            <a:off x="718400" y="1989041"/>
            <a:ext cx="141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a:extLst>
              <a:ext uri="{FF2B5EF4-FFF2-40B4-BE49-F238E27FC236}">
                <a16:creationId xmlns:a16="http://schemas.microsoft.com/office/drawing/2014/main" id="{E0426056-B553-43F2-994A-282F1E193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5247" y="190500"/>
            <a:ext cx="4762500" cy="4762500"/>
          </a:xfrm>
          <a:prstGeom prst="rect">
            <a:avLst/>
          </a:prstGeom>
        </p:spPr>
      </p:pic>
    </p:spTree>
    <p:extLst>
      <p:ext uri="{BB962C8B-B14F-4D97-AF65-F5344CB8AC3E}">
        <p14:creationId xmlns:p14="http://schemas.microsoft.com/office/powerpoint/2010/main" val="239759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843" name="Google Shape;843;p52"/>
          <p:cNvSpPr txBox="1">
            <a:spLocks noGrp="1"/>
          </p:cNvSpPr>
          <p:nvPr>
            <p:ph type="subTitle" idx="1"/>
          </p:nvPr>
        </p:nvSpPr>
        <p:spPr>
          <a:xfrm>
            <a:off x="636502" y="2119349"/>
            <a:ext cx="3276279" cy="1467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There is an upsurge in pet owners and their desire to have more pets these days. At the same time, they are oblivious to their pet’s needs.</a:t>
            </a:r>
            <a:endParaRPr dirty="0"/>
          </a:p>
        </p:txBody>
      </p:sp>
      <p:sp>
        <p:nvSpPr>
          <p:cNvPr id="844" name="Google Shape;844;p52"/>
          <p:cNvSpPr/>
          <p:nvPr/>
        </p:nvSpPr>
        <p:spPr>
          <a:xfrm>
            <a:off x="718400" y="1989041"/>
            <a:ext cx="141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4">
            <a:extLst>
              <a:ext uri="{FF2B5EF4-FFF2-40B4-BE49-F238E27FC236}">
                <a16:creationId xmlns:a16="http://schemas.microsoft.com/office/drawing/2014/main" id="{E2B74D00-54E8-485F-AE94-7F3E1BAA4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8901" y="996001"/>
            <a:ext cx="5882462" cy="39216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55"/>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SOLUTION</a:t>
            </a:r>
            <a:endParaRPr/>
          </a:p>
        </p:txBody>
      </p:sp>
      <p:sp>
        <p:nvSpPr>
          <p:cNvPr id="1165" name="Google Shape;1165;p55"/>
          <p:cNvSpPr/>
          <p:nvPr/>
        </p:nvSpPr>
        <p:spPr>
          <a:xfrm>
            <a:off x="6852600" y="2127895"/>
            <a:ext cx="1572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a:extLst>
              <a:ext uri="{FF2B5EF4-FFF2-40B4-BE49-F238E27FC236}">
                <a16:creationId xmlns:a16="http://schemas.microsoft.com/office/drawing/2014/main" id="{23307E48-29C4-41EC-924E-605472F6E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500" y="0"/>
            <a:ext cx="4762500" cy="4762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55"/>
          <p:cNvSpPr txBox="1">
            <a:spLocks noGrp="1"/>
          </p:cNvSpPr>
          <p:nvPr>
            <p:ph type="title"/>
          </p:nvPr>
        </p:nvSpPr>
        <p:spPr>
          <a:xfrm>
            <a:off x="-1050577" y="472224"/>
            <a:ext cx="42297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User Features</a:t>
            </a:r>
            <a:endParaRPr dirty="0"/>
          </a:p>
        </p:txBody>
      </p:sp>
      <p:sp>
        <p:nvSpPr>
          <p:cNvPr id="1165" name="Google Shape;1165;p55"/>
          <p:cNvSpPr/>
          <p:nvPr/>
        </p:nvSpPr>
        <p:spPr>
          <a:xfrm>
            <a:off x="1506873" y="954091"/>
            <a:ext cx="1572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46BA0366-3C90-4866-A944-4FE64D5D79CE}"/>
              </a:ext>
            </a:extLst>
          </p:cNvPr>
          <p:cNvSpPr txBox="1"/>
          <p:nvPr/>
        </p:nvSpPr>
        <p:spPr>
          <a:xfrm>
            <a:off x="570144" y="1173280"/>
            <a:ext cx="7378995" cy="3108543"/>
          </a:xfrm>
          <a:prstGeom prst="rect">
            <a:avLst/>
          </a:prstGeom>
          <a:noFill/>
        </p:spPr>
        <p:txBody>
          <a:bodyPr wrap="square" rtlCol="0">
            <a:spAutoFit/>
          </a:bodyPr>
          <a:lstStyle/>
          <a:p>
            <a:pPr marL="285750" indent="-285750">
              <a:buFont typeface="Wingdings" panose="05000000000000000000" pitchFamily="2" charset="2"/>
              <a:buChar char="Ø"/>
            </a:pPr>
            <a:r>
              <a:rPr lang="en-US" dirty="0"/>
              <a:t>Buy/ Adopt a Pet</a:t>
            </a:r>
            <a:r>
              <a:rPr lang="en-IN" dirty="0"/>
              <a:t>:</a:t>
            </a:r>
          </a:p>
          <a:p>
            <a:pPr lvl="8"/>
            <a:r>
              <a:rPr lang="en-IN" dirty="0"/>
              <a:t>	</a:t>
            </a:r>
            <a:r>
              <a:rPr lang="en-US" dirty="0"/>
              <a:t>Search for any pet by breed, species, and so on.</a:t>
            </a:r>
          </a:p>
          <a:p>
            <a:pPr lvl="8"/>
            <a:r>
              <a:rPr lang="en-US" dirty="0"/>
              <a:t>	Perform a reverse image search.</a:t>
            </a:r>
          </a:p>
          <a:p>
            <a:pPr lvl="8"/>
            <a:r>
              <a:rPr lang="en-US" dirty="0"/>
              <a:t>	Filter and sort by breed, availability distance, gender, and so forth.</a:t>
            </a:r>
          </a:p>
          <a:p>
            <a:pPr lvl="8"/>
            <a:r>
              <a:rPr lang="en-US" dirty="0"/>
              <a:t>	Can communicate with the owner through text or phone.</a:t>
            </a:r>
          </a:p>
          <a:p>
            <a:pPr lvl="8"/>
            <a:r>
              <a:rPr lang="en-US" dirty="0"/>
              <a:t>	Through AR graphics, they may see how the pet would seem with them.</a:t>
            </a:r>
          </a:p>
          <a:p>
            <a:pPr lvl="8"/>
            <a:r>
              <a:rPr lang="en-US" dirty="0"/>
              <a:t>	Option to boost posts to reach wider public</a:t>
            </a:r>
          </a:p>
          <a:p>
            <a:pPr lvl="8"/>
            <a:endParaRPr lang="en-US" dirty="0"/>
          </a:p>
          <a:p>
            <a:pPr marL="285750" lvl="8" indent="-285750">
              <a:buFont typeface="Wingdings" panose="05000000000000000000" pitchFamily="2" charset="2"/>
              <a:buChar char="Ø"/>
            </a:pPr>
            <a:r>
              <a:rPr lang="en-IN" dirty="0"/>
              <a:t>View Lost and Found pets:</a:t>
            </a:r>
          </a:p>
          <a:p>
            <a:pPr lvl="8"/>
            <a:r>
              <a:rPr lang="en-IN" dirty="0"/>
              <a:t>	</a:t>
            </a:r>
            <a:r>
              <a:rPr lang="en-US" dirty="0"/>
              <a:t>Send a notice to everyone in the proximity who is using the app.</a:t>
            </a:r>
          </a:p>
          <a:p>
            <a:pPr lvl="8"/>
            <a:r>
              <a:rPr lang="en-US" dirty="0"/>
              <a:t>	Examine the Last Seen status.</a:t>
            </a:r>
          </a:p>
          <a:p>
            <a:pPr lvl="8"/>
            <a:r>
              <a:rPr lang="en-US" dirty="0"/>
              <a:t>	Create a custom street flier to distribute on other platforms.</a:t>
            </a:r>
          </a:p>
          <a:p>
            <a:pPr lvl="8"/>
            <a:r>
              <a:rPr lang="en-US" dirty="0"/>
              <a:t>	Claim your pet by contacting us through text or phone.</a:t>
            </a:r>
          </a:p>
          <a:p>
            <a:pPr lvl="8"/>
            <a:r>
              <a:rPr lang="en-US" dirty="0"/>
              <a:t>	User has an opportunity to earn money by finding a lost pet.</a:t>
            </a:r>
            <a:endParaRPr lang="en-IN" dirty="0"/>
          </a:p>
        </p:txBody>
      </p:sp>
    </p:spTree>
    <p:extLst>
      <p:ext uri="{BB962C8B-B14F-4D97-AF65-F5344CB8AC3E}">
        <p14:creationId xmlns:p14="http://schemas.microsoft.com/office/powerpoint/2010/main" val="2300915267"/>
      </p:ext>
    </p:extLst>
  </p:cSld>
  <p:clrMapOvr>
    <a:masterClrMapping/>
  </p:clrMapOvr>
</p:sld>
</file>

<file path=ppt/theme/theme1.xml><?xml version="1.0" encoding="utf-8"?>
<a:theme xmlns:a="http://schemas.openxmlformats.org/drawingml/2006/main"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1097</Words>
  <Application>Microsoft Office PowerPoint</Application>
  <PresentationFormat>On-screen Show (16:9)</PresentationFormat>
  <Paragraphs>144</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Assistant Health App Pitch Deck by Slidesgo</vt:lpstr>
      <vt:lpstr>PETBOOK</vt:lpstr>
      <vt:lpstr>MAIN IDEA</vt:lpstr>
      <vt:lpstr>PROBLEM</vt:lpstr>
      <vt:lpstr>PROBLEM</vt:lpstr>
      <vt:lpstr>PROBLEM</vt:lpstr>
      <vt:lpstr>PROBLEM</vt:lpstr>
      <vt:lpstr>PROBLEM</vt:lpstr>
      <vt:lpstr>SOLUTION</vt:lpstr>
      <vt:lpstr>User Features</vt:lpstr>
      <vt:lpstr>User Features</vt:lpstr>
      <vt:lpstr>Other Apps v/s PETBOOK</vt:lpstr>
      <vt:lpstr> Additional Advanced Features</vt:lpstr>
      <vt:lpstr>APP ARCHITECTURE</vt:lpstr>
      <vt:lpstr>APP DESIGN</vt:lpstr>
      <vt:lpstr>APP DESIGN</vt:lpstr>
      <vt:lpstr>APP DESIGN</vt:lpstr>
      <vt:lpstr>APP DESIGN</vt:lpstr>
      <vt:lpstr>APP DESIGN</vt:lpstr>
      <vt:lpstr>APP DESIGN</vt:lpstr>
      <vt:lpstr>APP DESIGN</vt:lpstr>
      <vt:lpstr>APP DESIGN</vt:lpstr>
      <vt:lpstr>PRODUCT DEMO</vt:lpstr>
      <vt:lpstr>Android Features</vt:lpstr>
      <vt:lpstr>Our Team</vt:lpstr>
      <vt:lpstr>OUR TEAM</vt:lpstr>
      <vt:lpstr>WORK DIVISION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PETBOOK</dc:title>
  <dc:creator>Radhika</dc:creator>
  <cp:lastModifiedBy>Sneh Lohia</cp:lastModifiedBy>
  <cp:revision>18</cp:revision>
  <dcterms:modified xsi:type="dcterms:W3CDTF">2021-10-07T17:12:35Z</dcterms:modified>
</cp:coreProperties>
</file>